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57" r:id="rId3"/>
    <p:sldId id="256" r:id="rId4"/>
    <p:sldId id="260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2069A-BFF3-4376-A8BA-F98A931389E5}" type="datetimeFigureOut">
              <a:rPr lang="en-US" smtClean="0"/>
              <a:t>4/16/2015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C0647-84A6-4F6D-9911-3D145C2767D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2069A-BFF3-4376-A8BA-F98A931389E5}" type="datetimeFigureOut">
              <a:rPr lang="en-US" smtClean="0"/>
              <a:t>4/16/2015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C0647-84A6-4F6D-9911-3D145C2767D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2069A-BFF3-4376-A8BA-F98A931389E5}" type="datetimeFigureOut">
              <a:rPr lang="en-US" smtClean="0"/>
              <a:t>4/16/2015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C0647-84A6-4F6D-9911-3D145C2767D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2069A-BFF3-4376-A8BA-F98A931389E5}" type="datetimeFigureOut">
              <a:rPr lang="en-US" smtClean="0"/>
              <a:t>4/16/2015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C0647-84A6-4F6D-9911-3D145C2767D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2069A-BFF3-4376-A8BA-F98A931389E5}" type="datetimeFigureOut">
              <a:rPr lang="en-US" smtClean="0"/>
              <a:t>4/16/2015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9DC0647-84A6-4F6D-9911-3D145C2767D2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2069A-BFF3-4376-A8BA-F98A931389E5}" type="datetimeFigureOut">
              <a:rPr lang="en-US" smtClean="0"/>
              <a:t>4/16/2015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C0647-84A6-4F6D-9911-3D145C2767D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2069A-BFF3-4376-A8BA-F98A931389E5}" type="datetimeFigureOut">
              <a:rPr lang="en-US" smtClean="0"/>
              <a:t>4/16/2015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C0647-84A6-4F6D-9911-3D145C2767D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2069A-BFF3-4376-A8BA-F98A931389E5}" type="datetimeFigureOut">
              <a:rPr lang="en-US" smtClean="0"/>
              <a:t>4/16/2015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C0647-84A6-4F6D-9911-3D145C2767D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2069A-BFF3-4376-A8BA-F98A931389E5}" type="datetimeFigureOut">
              <a:rPr lang="en-US" smtClean="0"/>
              <a:t>4/16/2015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C0647-84A6-4F6D-9911-3D145C2767D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2069A-BFF3-4376-A8BA-F98A931389E5}" type="datetimeFigureOut">
              <a:rPr lang="en-US" smtClean="0"/>
              <a:t>4/16/2015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C0647-84A6-4F6D-9911-3D145C2767D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2069A-BFF3-4376-A8BA-F98A931389E5}" type="datetimeFigureOut">
              <a:rPr lang="en-US" smtClean="0"/>
              <a:t>4/16/2015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C0647-84A6-4F6D-9911-3D145C2767D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8D2069A-BFF3-4376-A8BA-F98A931389E5}" type="datetimeFigureOut">
              <a:rPr lang="en-US" smtClean="0"/>
              <a:t>4/16/2015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9DC0647-84A6-4F6D-9911-3D145C2767D2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12 Angry Men by Reginald Rose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b="1" dirty="0" smtClean="0"/>
              <a:t>Biography of Reginald Rose</a:t>
            </a:r>
          </a:p>
          <a:p>
            <a:pPr>
              <a:buNone/>
            </a:pPr>
            <a:r>
              <a:rPr lang="en-US" sz="3600" dirty="0" smtClean="0"/>
              <a:t>Born 1920</a:t>
            </a:r>
          </a:p>
          <a:p>
            <a:pPr>
              <a:buNone/>
            </a:pPr>
            <a:r>
              <a:rPr lang="en-US" sz="3600" dirty="0" smtClean="0"/>
              <a:t>Died 2002</a:t>
            </a:r>
          </a:p>
          <a:p>
            <a:pPr>
              <a:buNone/>
            </a:pPr>
            <a:r>
              <a:rPr lang="en-US" sz="3600" dirty="0" smtClean="0"/>
              <a:t>12 Angry Men is loosely based on a trial that Rose sat on as a juror.</a:t>
            </a:r>
          </a:p>
          <a:p>
            <a:pPr>
              <a:buNone/>
            </a:pPr>
            <a:r>
              <a:rPr lang="en-US" sz="3600" dirty="0" smtClean="0"/>
              <a:t>He wrote plays, episodes of television shows, and movies.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Characters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514600"/>
            <a:ext cx="7467600" cy="37338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tx1"/>
                </a:solidFill>
              </a:rPr>
              <a:t>12 Jurors – each with their own personality, quirks, thoughts, feelings, etc.</a:t>
            </a:r>
            <a:endParaRPr lang="en-US" sz="4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219201"/>
          </a:xfrm>
        </p:spPr>
        <p:txBody>
          <a:bodyPr/>
          <a:lstStyle/>
          <a:p>
            <a:r>
              <a:rPr lang="en-US" b="1" i="1" dirty="0" smtClean="0"/>
              <a:t>12 Angry Men</a:t>
            </a:r>
            <a:endParaRPr lang="en-US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371600"/>
            <a:ext cx="8839200" cy="5257800"/>
          </a:xfrm>
        </p:spPr>
        <p:txBody>
          <a:bodyPr>
            <a:noAutofit/>
          </a:bodyPr>
          <a:lstStyle/>
          <a:p>
            <a:endParaRPr lang="en-US" sz="2800" b="1" dirty="0" smtClean="0">
              <a:solidFill>
                <a:schemeClr val="tx1"/>
              </a:solidFill>
            </a:endParaRPr>
          </a:p>
          <a:p>
            <a:endParaRPr lang="en-US" sz="2800" dirty="0">
              <a:solidFill>
                <a:srgbClr val="FFFF00"/>
              </a:solidFill>
            </a:endParaRPr>
          </a:p>
          <a:p>
            <a:r>
              <a:rPr lang="en-US" sz="4400" b="1" dirty="0" smtClean="0">
                <a:solidFill>
                  <a:srgbClr val="FFFF00"/>
                </a:solidFill>
              </a:rPr>
              <a:t>12 men sit in a room as jurors to come up with a verdict for a case in  which a  19 year old man is charged with murder in the first degree.</a:t>
            </a:r>
            <a:endParaRPr lang="en-US" sz="4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6096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Pre-Reading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838200"/>
            <a:ext cx="8613648" cy="5943600"/>
          </a:xfrm>
        </p:spPr>
        <p:txBody>
          <a:bodyPr/>
          <a:lstStyle/>
          <a:p>
            <a:r>
              <a:rPr lang="en-US" sz="4400" b="1" dirty="0" smtClean="0">
                <a:solidFill>
                  <a:srgbClr val="FFFF00"/>
                </a:solidFill>
              </a:rPr>
              <a:t>In your Writer’s Notebook write the definition for each of the following words:</a:t>
            </a:r>
          </a:p>
          <a:p>
            <a:pPr marL="1099566" lvl="2" indent="-514350">
              <a:buAutoNum type="arabicPeriod"/>
            </a:pPr>
            <a:r>
              <a:rPr lang="en-US" sz="3800" b="1" dirty="0" smtClean="0">
                <a:solidFill>
                  <a:srgbClr val="FFFF00"/>
                </a:solidFill>
              </a:rPr>
              <a:t>Defendant	</a:t>
            </a:r>
          </a:p>
          <a:p>
            <a:pPr marL="1099566" lvl="2" indent="-514350">
              <a:buAutoNum type="arabicPeriod"/>
            </a:pPr>
            <a:r>
              <a:rPr lang="en-US" sz="3800" b="1" dirty="0" smtClean="0">
                <a:solidFill>
                  <a:srgbClr val="FFFF00"/>
                </a:solidFill>
              </a:rPr>
              <a:t>Prosecution</a:t>
            </a:r>
          </a:p>
          <a:p>
            <a:pPr marL="1099566" lvl="2" indent="-514350">
              <a:buAutoNum type="arabicPeriod"/>
            </a:pPr>
            <a:r>
              <a:rPr lang="en-US" sz="3800" b="1" dirty="0" smtClean="0">
                <a:solidFill>
                  <a:srgbClr val="FFFF00"/>
                </a:solidFill>
              </a:rPr>
              <a:t>Unanimous</a:t>
            </a:r>
          </a:p>
          <a:p>
            <a:pPr marL="1099566" lvl="2" indent="-514350">
              <a:buAutoNum type="arabicPeriod"/>
            </a:pPr>
            <a:r>
              <a:rPr lang="en-US" sz="3800" b="1" dirty="0" smtClean="0">
                <a:solidFill>
                  <a:srgbClr val="FFFF00"/>
                </a:solidFill>
              </a:rPr>
              <a:t>Deliberate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30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Pre-Reading Discussion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534400" cy="470916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1. Do you think you would like to be on a jury? What would be good or bad about the experience?</a:t>
            </a:r>
          </a:p>
          <a:p>
            <a:r>
              <a:rPr lang="en-US" sz="3600" dirty="0" smtClean="0"/>
              <a:t>Do you think that if you were the only person who disagreed on a jury, that you would be able to stick to your opinion?</a:t>
            </a:r>
          </a:p>
          <a:p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15005</TotalTime>
  <Words>167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Apex</vt:lpstr>
      <vt:lpstr>12 Angry Men by Reginald Rose</vt:lpstr>
      <vt:lpstr>Characters</vt:lpstr>
      <vt:lpstr>12 Angry Men</vt:lpstr>
      <vt:lpstr>Pre-Reading</vt:lpstr>
      <vt:lpstr>Pre-Reading Discussion 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 Angry Men by Reginald Rose</dc:title>
  <dc:creator>teacher</dc:creator>
  <cp:lastModifiedBy>teacher</cp:lastModifiedBy>
  <cp:revision>25</cp:revision>
  <dcterms:created xsi:type="dcterms:W3CDTF">2013-02-08T14:17:41Z</dcterms:created>
  <dcterms:modified xsi:type="dcterms:W3CDTF">2015-04-16T13:13:48Z</dcterms:modified>
</cp:coreProperties>
</file>