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66"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CA368ED-3C9A-4411-B02B-081C1E4ECB2A}" type="datetimeFigureOut">
              <a:rPr lang="en-CA" smtClean="0"/>
              <a:t>2020-05-18</a:t>
            </a:fld>
            <a:endParaRPr lang="en-CA"/>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B700C6A-F755-4B3B-8CC4-D72BB2603BEB}" type="slidenum">
              <a:rPr lang="en-CA" smtClean="0"/>
              <a:t>‹#›</a:t>
            </a:fld>
            <a:endParaRPr lang="en-CA"/>
          </a:p>
        </p:txBody>
      </p:sp>
    </p:spTree>
    <p:extLst>
      <p:ext uri="{BB962C8B-B14F-4D97-AF65-F5344CB8AC3E}">
        <p14:creationId xmlns:p14="http://schemas.microsoft.com/office/powerpoint/2010/main" val="8138089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45711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420567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0BACDB8-912B-4756-8D2B-FD7FDDACC7B9}" type="slidenum">
              <a:rPr lang="en-CA" smtClean="0"/>
              <a:t>‹#›</a:t>
            </a:fld>
            <a:endParaRPr lang="en-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5997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7B424FE-C1AB-4C03-A96E-17C8E4E5DDE1}" type="datetimeFigureOut">
              <a:rPr lang="en-US" smtClean="0"/>
              <a:t>5/18/2020</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243424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7B424FE-C1AB-4C03-A96E-17C8E4E5DDE1}" type="datetimeFigureOut">
              <a:rPr lang="en-US" smtClean="0"/>
              <a:t>5/18/2020</a:t>
            </a:fld>
            <a:endParaRPr lang="en-CA"/>
          </a:p>
        </p:txBody>
      </p:sp>
      <p:sp>
        <p:nvSpPr>
          <p:cNvPr id="6" name="Footer Placeholder 5"/>
          <p:cNvSpPr>
            <a:spLocks noGrp="1"/>
          </p:cNvSpPr>
          <p:nvPr>
            <p:ph type="ftr" sz="quarter" idx="11"/>
          </p:nvPr>
        </p:nvSpPr>
        <p:spPr/>
        <p:txBody>
          <a:bodyPr/>
          <a:lstStyle/>
          <a:p>
            <a:endParaRPr lang="en-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BACDB8-912B-4756-8D2B-FD7FDDACC7B9}" type="slidenum">
              <a:rPr lang="en-CA" smtClean="0"/>
              <a:t>‹#›</a:t>
            </a:fld>
            <a:endParaRPr lang="en-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839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E7B424FE-C1AB-4C03-A96E-17C8E4E5DDE1}" type="datetimeFigureOut">
              <a:rPr lang="en-US" smtClean="0"/>
              <a:t>5/18/2020</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360847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601311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3525610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50557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7B424FE-C1AB-4C03-A96E-17C8E4E5DDE1}" type="datetimeFigureOut">
              <a:rPr lang="en-US" smtClean="0"/>
              <a:t>5/18/2020</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71250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7B424FE-C1AB-4C03-A96E-17C8E4E5DDE1}" type="datetimeFigureOut">
              <a:rPr lang="en-US" smtClean="0"/>
              <a:t>5/18/2020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35228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7B424FE-C1AB-4C03-A96E-17C8E4E5DDE1}" type="datetimeFigureOut">
              <a:rPr lang="en-US" smtClean="0"/>
              <a:t>5/18/2020</a:t>
            </a:fld>
            <a:endParaRPr lang="en-CA"/>
          </a:p>
        </p:txBody>
      </p:sp>
      <p:sp>
        <p:nvSpPr>
          <p:cNvPr id="8" name="Footer Placeholder 7"/>
          <p:cNvSpPr>
            <a:spLocks noGrp="1"/>
          </p:cNvSpPr>
          <p:nvPr>
            <p:ph type="ftr" sz="quarter" idx="11"/>
          </p:nvPr>
        </p:nvSpPr>
        <p:spPr/>
        <p:txBody>
          <a:bodyPr/>
          <a:lstStyle/>
          <a:p>
            <a:endParaRPr lang="en-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233892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7B424FE-C1AB-4C03-A96E-17C8E4E5DDE1}" type="datetimeFigureOut">
              <a:rPr lang="en-US" smtClean="0"/>
              <a:t>5/18/2020</a:t>
            </a:fld>
            <a:endParaRPr lang="en-CA"/>
          </a:p>
        </p:txBody>
      </p:sp>
      <p:sp>
        <p:nvSpPr>
          <p:cNvPr id="4" name="Footer Placeholder 3"/>
          <p:cNvSpPr>
            <a:spLocks noGrp="1"/>
          </p:cNvSpPr>
          <p:nvPr>
            <p:ph type="ftr" sz="quarter" idx="11"/>
          </p:nvPr>
        </p:nvSpPr>
        <p:spPr/>
        <p:txBody>
          <a:bodyPr/>
          <a:lstStyle/>
          <a:p>
            <a:endParaRPr lang="en-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02764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424FE-C1AB-4C03-A96E-17C8E4E5DDE1}" type="datetimeFigureOut">
              <a:rPr lang="en-US" smtClean="0"/>
              <a:t>5/18/2020</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410470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7B424FE-C1AB-4C03-A96E-17C8E4E5DDE1}" type="datetimeFigureOut">
              <a:rPr lang="en-US" smtClean="0"/>
              <a:t>5/18/2020</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2888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7B424FE-C1AB-4C03-A96E-17C8E4E5DDE1}" type="datetimeFigureOut">
              <a:rPr lang="en-US" smtClean="0"/>
              <a:t>5/18/2020</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0BACDB8-912B-4756-8D2B-FD7FDDACC7B9}" type="slidenum">
              <a:rPr lang="en-CA" smtClean="0"/>
              <a:t>‹#›</a:t>
            </a:fld>
            <a:endParaRPr lang="en-CA"/>
          </a:p>
        </p:txBody>
      </p:sp>
    </p:spTree>
    <p:extLst>
      <p:ext uri="{BB962C8B-B14F-4D97-AF65-F5344CB8AC3E}">
        <p14:creationId xmlns:p14="http://schemas.microsoft.com/office/powerpoint/2010/main" val="157225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7B424FE-C1AB-4C03-A96E-17C8E4E5DDE1}" type="datetimeFigureOut">
              <a:rPr lang="en-US" smtClean="0"/>
              <a:t>5/18/2020</a:t>
            </a:fld>
            <a:endParaRPr lang="en-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0BACDB8-912B-4756-8D2B-FD7FDDACC7B9}" type="slidenum">
              <a:rPr lang="en-CA" smtClean="0"/>
              <a:t>‹#›</a:t>
            </a:fld>
            <a:endParaRPr lang="en-CA"/>
          </a:p>
        </p:txBody>
      </p:sp>
    </p:spTree>
    <p:extLst>
      <p:ext uri="{BB962C8B-B14F-4D97-AF65-F5344CB8AC3E}">
        <p14:creationId xmlns:p14="http://schemas.microsoft.com/office/powerpoint/2010/main" val="2685207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642918"/>
            <a:ext cx="7772400" cy="1470025"/>
          </a:xfrm>
        </p:spPr>
        <p:txBody>
          <a:bodyPr/>
          <a:lstStyle/>
          <a:p>
            <a:r>
              <a:rPr lang="en-CA" dirty="0"/>
              <a:t>Managing Your Time</a:t>
            </a:r>
          </a:p>
        </p:txBody>
      </p:sp>
      <p:sp>
        <p:nvSpPr>
          <p:cNvPr id="3" name="Subtitle 2"/>
          <p:cNvSpPr>
            <a:spLocks noGrp="1"/>
          </p:cNvSpPr>
          <p:nvPr>
            <p:ph type="subTitle" idx="1"/>
          </p:nvPr>
        </p:nvSpPr>
        <p:spPr>
          <a:xfrm>
            <a:off x="1619672" y="5575545"/>
            <a:ext cx="6600451" cy="707244"/>
          </a:xfrm>
        </p:spPr>
        <p:txBody>
          <a:bodyPr/>
          <a:lstStyle/>
          <a:p>
            <a:r>
              <a:rPr lang="en-CA" dirty="0"/>
              <a:t>Chapter 1</a:t>
            </a:r>
          </a:p>
        </p:txBody>
      </p:sp>
      <p:pic>
        <p:nvPicPr>
          <p:cNvPr id="1026" name="Picture 2" descr="C:\Users\Carole\AppData\Local\Microsoft\Windows\Temporary Internet Files\Content.IE5\9BWRVCL7\trustworthy-means-be-on-time[1].jpg"/>
          <p:cNvPicPr>
            <a:picLocks noChangeAspect="1" noChangeArrowheads="1"/>
          </p:cNvPicPr>
          <p:nvPr/>
        </p:nvPicPr>
        <p:blipFill>
          <a:blip r:embed="rId2"/>
          <a:srcRect/>
          <a:stretch>
            <a:fillRect/>
          </a:stretch>
        </p:blipFill>
        <p:spPr bwMode="auto">
          <a:xfrm>
            <a:off x="3428992" y="2285992"/>
            <a:ext cx="2438400" cy="31516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7812359" cy="1268760"/>
          </a:xfrm>
        </p:spPr>
        <p:txBody>
          <a:bodyPr>
            <a:noAutofit/>
          </a:bodyPr>
          <a:lstStyle/>
          <a:p>
            <a:r>
              <a:rPr lang="en-CA" sz="6000" b="1" dirty="0"/>
              <a:t>Discussion questions</a:t>
            </a:r>
          </a:p>
        </p:txBody>
      </p:sp>
      <p:sp>
        <p:nvSpPr>
          <p:cNvPr id="3" name="Content Placeholder 2"/>
          <p:cNvSpPr>
            <a:spLocks noGrp="1"/>
          </p:cNvSpPr>
          <p:nvPr>
            <p:ph idx="1"/>
          </p:nvPr>
        </p:nvSpPr>
        <p:spPr>
          <a:xfrm>
            <a:off x="1568850" y="1484784"/>
            <a:ext cx="7596335" cy="4896544"/>
          </a:xfrm>
        </p:spPr>
        <p:txBody>
          <a:bodyPr>
            <a:normAutofit/>
          </a:bodyPr>
          <a:lstStyle/>
          <a:p>
            <a:r>
              <a:rPr lang="en-CA" sz="2400" dirty="0"/>
              <a:t>How might a person’s success (or lack of it) in the workplace be affected by time management?</a:t>
            </a:r>
          </a:p>
          <a:p>
            <a:r>
              <a:rPr lang="en-CA" sz="2400" dirty="0"/>
              <a:t>In what areas do you tend to procrastinate the most?</a:t>
            </a:r>
          </a:p>
          <a:p>
            <a:r>
              <a:rPr lang="en-CA" sz="2400" dirty="0"/>
              <a:t>How do you spend most of your time? Are these activities most important to you?</a:t>
            </a:r>
          </a:p>
          <a:p>
            <a:r>
              <a:rPr lang="en-CA" sz="2400" dirty="0"/>
              <a:t>How might your values and your use of time change as you grow and mature?</a:t>
            </a:r>
          </a:p>
          <a:p>
            <a:r>
              <a:rPr lang="en-CA" sz="2400" dirty="0"/>
              <a:t>Why do some people act like time is unlimited? What actions indicate such an attitude?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956375" cy="1152128"/>
          </a:xfrm>
        </p:spPr>
        <p:txBody>
          <a:bodyPr>
            <a:noAutofit/>
          </a:bodyPr>
          <a:lstStyle/>
          <a:p>
            <a:r>
              <a:rPr lang="en-CA" sz="6000" b="1" dirty="0"/>
              <a:t>Continued questions</a:t>
            </a:r>
          </a:p>
        </p:txBody>
      </p:sp>
      <p:sp>
        <p:nvSpPr>
          <p:cNvPr id="3" name="Content Placeholder 2"/>
          <p:cNvSpPr>
            <a:spLocks noGrp="1"/>
          </p:cNvSpPr>
          <p:nvPr>
            <p:ph idx="1"/>
          </p:nvPr>
        </p:nvSpPr>
        <p:spPr/>
        <p:txBody>
          <a:bodyPr>
            <a:normAutofit/>
          </a:bodyPr>
          <a:lstStyle/>
          <a:p>
            <a:r>
              <a:rPr lang="en-CA" sz="2400" dirty="0"/>
              <a:t>By comparing the way you spend your time with a list of your values, what can you learn about yourself?</a:t>
            </a:r>
          </a:p>
          <a:p>
            <a:r>
              <a:rPr lang="en-CA" sz="2400" dirty="0"/>
              <a:t>Which life activities use most of a person’s time?</a:t>
            </a:r>
          </a:p>
          <a:p>
            <a:r>
              <a:rPr lang="en-CA" sz="2400" dirty="0"/>
              <a:t>Why is it helpful to identify goals in all areas? Why should a time management plan include these areas?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72401" cy="1905000"/>
          </a:xfrm>
        </p:spPr>
        <p:txBody>
          <a:bodyPr>
            <a:noAutofit/>
          </a:bodyPr>
          <a:lstStyle/>
          <a:p>
            <a:r>
              <a:rPr lang="en-CA" sz="6000" b="1" dirty="0"/>
              <a:t>Questions for assessment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CA" sz="2800" dirty="0"/>
              <a:t>Explain what is meant by “time is a limited resource”.</a:t>
            </a:r>
          </a:p>
          <a:p>
            <a:pPr marL="514350" indent="-514350">
              <a:buFont typeface="+mj-lt"/>
              <a:buAutoNum type="arabicPeriod"/>
            </a:pPr>
            <a:r>
              <a:rPr lang="en-CA" sz="2800" dirty="0"/>
              <a:t>List two benefits of managing time and tell me why.</a:t>
            </a:r>
          </a:p>
          <a:p>
            <a:pPr marL="514350" indent="-514350">
              <a:buFont typeface="+mj-lt"/>
              <a:buAutoNum type="arabicPeriod"/>
            </a:pPr>
            <a:r>
              <a:rPr lang="en-CA" sz="2800" dirty="0"/>
              <a:t>List five categories of values that determine how people use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9" y="188640"/>
            <a:ext cx="7130752" cy="1944960"/>
          </a:xfrm>
        </p:spPr>
        <p:txBody>
          <a:bodyPr>
            <a:noAutofit/>
          </a:bodyPr>
          <a:lstStyle/>
          <a:p>
            <a:r>
              <a:rPr lang="en-CA" sz="6000" b="1" dirty="0"/>
              <a:t>Read the following life sketch...</a:t>
            </a:r>
          </a:p>
        </p:txBody>
      </p:sp>
      <p:sp>
        <p:nvSpPr>
          <p:cNvPr id="3" name="Content Placeholder 2"/>
          <p:cNvSpPr>
            <a:spLocks noGrp="1"/>
          </p:cNvSpPr>
          <p:nvPr>
            <p:ph idx="1"/>
          </p:nvPr>
        </p:nvSpPr>
        <p:spPr>
          <a:xfrm>
            <a:off x="1403649" y="2133600"/>
            <a:ext cx="7740351" cy="4607768"/>
          </a:xfrm>
        </p:spPr>
        <p:txBody>
          <a:bodyPr>
            <a:normAutofit/>
          </a:bodyPr>
          <a:lstStyle/>
          <a:p>
            <a:r>
              <a:rPr lang="en-CA" sz="2800" dirty="0"/>
              <a:t>“Leah flopped across her bed, exhausted. The after-school basketball game had run overtime. Then she </a:t>
            </a:r>
            <a:r>
              <a:rPr lang="en-CA" sz="2800"/>
              <a:t>and Terry </a:t>
            </a:r>
            <a:r>
              <a:rPr lang="en-CA" sz="2800" dirty="0"/>
              <a:t>had stopped to eat after the game. It was 8 O'clock already, and she still had a lot to do. She really needed to study for tomorrow’s science test. Then she had some math homework. That wouldn’t take too long, but the history report was due tomorrow, too!...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Continued...</a:t>
            </a:r>
          </a:p>
        </p:txBody>
      </p:sp>
      <p:sp>
        <p:nvSpPr>
          <p:cNvPr id="3" name="Content Placeholder 2"/>
          <p:cNvSpPr>
            <a:spLocks noGrp="1"/>
          </p:cNvSpPr>
          <p:nvPr>
            <p:ph idx="1"/>
          </p:nvPr>
        </p:nvSpPr>
        <p:spPr>
          <a:xfrm>
            <a:off x="1403648" y="1268760"/>
            <a:ext cx="7740351" cy="5400600"/>
          </a:xfrm>
        </p:spPr>
        <p:txBody>
          <a:bodyPr>
            <a:noAutofit/>
          </a:bodyPr>
          <a:lstStyle/>
          <a:p>
            <a:r>
              <a:rPr lang="en-CA" sz="2800" dirty="0"/>
              <a:t>“Why didn’t I start sooner?” she moaned to herself. She thought of the assignment that Mr. </a:t>
            </a:r>
            <a:r>
              <a:rPr lang="en-CA" sz="2800" dirty="0" err="1"/>
              <a:t>Havaro</a:t>
            </a:r>
            <a:r>
              <a:rPr lang="en-CA" sz="2800" dirty="0"/>
              <a:t> had given two weeks ago. “I always seem to leave these things to the last minute. I just wish I had more time!”</a:t>
            </a:r>
          </a:p>
          <a:p>
            <a:endParaRPr lang="en-CA" sz="2800" dirty="0"/>
          </a:p>
          <a:p>
            <a:r>
              <a:rPr lang="en-CA" sz="2800" dirty="0"/>
              <a:t>Discussion questions:</a:t>
            </a:r>
          </a:p>
          <a:p>
            <a:pPr lvl="1"/>
            <a:r>
              <a:rPr lang="en-CA" sz="2800" dirty="0"/>
              <a:t>Do you ever wish you had more time?</a:t>
            </a:r>
          </a:p>
          <a:p>
            <a:pPr lvl="1"/>
            <a:r>
              <a:rPr lang="en-CA" sz="2800" dirty="0"/>
              <a:t>Do you think Leah really needs more time?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7416823" cy="2736304"/>
          </a:xfrm>
        </p:spPr>
        <p:txBody>
          <a:bodyPr>
            <a:noAutofit/>
          </a:bodyPr>
          <a:lstStyle/>
          <a:p>
            <a:r>
              <a:rPr lang="en-CA" sz="6000" b="1" dirty="0"/>
              <a:t>Questions to answer orally with a partner</a:t>
            </a:r>
          </a:p>
        </p:txBody>
      </p:sp>
      <p:sp>
        <p:nvSpPr>
          <p:cNvPr id="3" name="Content Placeholder 2"/>
          <p:cNvSpPr>
            <a:spLocks noGrp="1"/>
          </p:cNvSpPr>
          <p:nvPr>
            <p:ph idx="1"/>
          </p:nvPr>
        </p:nvSpPr>
        <p:spPr>
          <a:xfrm>
            <a:off x="1960082" y="3356992"/>
            <a:ext cx="6591985" cy="2663552"/>
          </a:xfrm>
        </p:spPr>
        <p:txBody>
          <a:bodyPr>
            <a:normAutofit/>
          </a:bodyPr>
          <a:lstStyle/>
          <a:p>
            <a:pPr lvl="1"/>
            <a:r>
              <a:rPr lang="en-CA" sz="2800" dirty="0"/>
              <a:t>Why do people often feel like they need more time?</a:t>
            </a:r>
          </a:p>
          <a:p>
            <a:pPr lvl="1"/>
            <a:r>
              <a:rPr lang="en-CA" sz="2800" dirty="0"/>
              <a:t>What are some reasons why people feel this way?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7" y="260648"/>
            <a:ext cx="7668344" cy="1944216"/>
          </a:xfrm>
        </p:spPr>
        <p:txBody>
          <a:bodyPr>
            <a:noAutofit/>
          </a:bodyPr>
          <a:lstStyle/>
          <a:p>
            <a:r>
              <a:rPr lang="en-CA" sz="6000" b="1" dirty="0"/>
              <a:t>What is time management?</a:t>
            </a:r>
          </a:p>
        </p:txBody>
      </p:sp>
      <p:sp>
        <p:nvSpPr>
          <p:cNvPr id="3" name="Content Placeholder 2"/>
          <p:cNvSpPr>
            <a:spLocks noGrp="1"/>
          </p:cNvSpPr>
          <p:nvPr>
            <p:ph idx="1"/>
          </p:nvPr>
        </p:nvSpPr>
        <p:spPr>
          <a:xfrm>
            <a:off x="1942415" y="2780928"/>
            <a:ext cx="6591985" cy="3130294"/>
          </a:xfrm>
        </p:spPr>
        <p:txBody>
          <a:bodyPr>
            <a:normAutofit/>
          </a:bodyPr>
          <a:lstStyle/>
          <a:p>
            <a:r>
              <a:rPr lang="en-CA" sz="2800" dirty="0"/>
              <a:t>Time management means controlling the use of your time. This includes planning how you will use your time and then carrying out your plan.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7488831" cy="1788368"/>
          </a:xfrm>
        </p:spPr>
        <p:txBody>
          <a:bodyPr>
            <a:noAutofit/>
          </a:bodyPr>
          <a:lstStyle/>
          <a:p>
            <a:r>
              <a:rPr lang="en-CA" sz="6000" b="1" dirty="0"/>
              <a:t>Benefits of Time Management</a:t>
            </a:r>
          </a:p>
        </p:txBody>
      </p:sp>
      <p:sp>
        <p:nvSpPr>
          <p:cNvPr id="3" name="Content Placeholder 2"/>
          <p:cNvSpPr>
            <a:spLocks noGrp="1"/>
          </p:cNvSpPr>
          <p:nvPr>
            <p:ph idx="1"/>
          </p:nvPr>
        </p:nvSpPr>
        <p:spPr>
          <a:xfrm>
            <a:off x="1547664" y="2133600"/>
            <a:ext cx="7488831" cy="4607768"/>
          </a:xfrm>
        </p:spPr>
        <p:txBody>
          <a:bodyPr>
            <a:noAutofit/>
          </a:bodyPr>
          <a:lstStyle/>
          <a:p>
            <a:pPr marL="514350" indent="-514350">
              <a:buFont typeface="+mj-lt"/>
              <a:buAutoNum type="arabicPeriod"/>
            </a:pPr>
            <a:r>
              <a:rPr lang="en-CA" sz="2800" dirty="0"/>
              <a:t>Accomplish important activities: managing your time can help you make choices so you complete important tasks first.</a:t>
            </a:r>
          </a:p>
          <a:p>
            <a:pPr marL="514350" indent="-514350">
              <a:buFont typeface="+mj-lt"/>
              <a:buAutoNum type="arabicPeriod"/>
            </a:pPr>
            <a:r>
              <a:rPr lang="en-CA" sz="2800" dirty="0"/>
              <a:t>Balance your activities: A balance of activities is important for overall good health and development. Time management can help you recognize your priorities and spend time on the important area of your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Continued....</a:t>
            </a:r>
          </a:p>
        </p:txBody>
      </p:sp>
      <p:sp>
        <p:nvSpPr>
          <p:cNvPr id="3" name="Content Placeholder 2"/>
          <p:cNvSpPr>
            <a:spLocks noGrp="1"/>
          </p:cNvSpPr>
          <p:nvPr>
            <p:ph idx="1"/>
          </p:nvPr>
        </p:nvSpPr>
        <p:spPr>
          <a:xfrm>
            <a:off x="1619672" y="1268760"/>
            <a:ext cx="7272807" cy="4642462"/>
          </a:xfrm>
        </p:spPr>
        <p:txBody>
          <a:bodyPr>
            <a:normAutofit/>
          </a:bodyPr>
          <a:lstStyle/>
          <a:p>
            <a:pPr marL="514350" indent="-514350">
              <a:buNone/>
            </a:pPr>
            <a:r>
              <a:rPr lang="en-CA" sz="2800" dirty="0"/>
              <a:t>3. Reach your goals: managing your time can help you choose activities that move you down a path toward reaching your goals.</a:t>
            </a:r>
          </a:p>
          <a:p>
            <a:pPr marL="514350" indent="-514350">
              <a:buNone/>
            </a:pPr>
            <a:r>
              <a:rPr lang="en-CA" sz="2800" dirty="0"/>
              <a:t>4. Avoid wasting time: by planning and controlling the use of your time, you can avoid time wasters. Managing your time can help you find more of it to spend in meaningful activities.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884368" cy="1788368"/>
          </a:xfrm>
        </p:spPr>
        <p:txBody>
          <a:bodyPr>
            <a:noAutofit/>
          </a:bodyPr>
          <a:lstStyle/>
          <a:p>
            <a:r>
              <a:rPr lang="en-CA" sz="6000" b="1" dirty="0"/>
              <a:t>Identifying Your Values</a:t>
            </a:r>
          </a:p>
        </p:txBody>
      </p:sp>
      <p:sp>
        <p:nvSpPr>
          <p:cNvPr id="3" name="Content Placeholder 2"/>
          <p:cNvSpPr>
            <a:spLocks noGrp="1"/>
          </p:cNvSpPr>
          <p:nvPr>
            <p:ph idx="1"/>
          </p:nvPr>
        </p:nvSpPr>
        <p:spPr>
          <a:xfrm>
            <a:off x="827584" y="1988840"/>
            <a:ext cx="8316417" cy="4752528"/>
          </a:xfrm>
        </p:spPr>
        <p:txBody>
          <a:bodyPr>
            <a:normAutofit/>
          </a:bodyPr>
          <a:lstStyle/>
          <a:p>
            <a:r>
              <a:rPr lang="en-CA" sz="2400" dirty="0"/>
              <a:t>You can identify your values more easily by grouping them under the following categories:</a:t>
            </a:r>
          </a:p>
          <a:p>
            <a:pPr lvl="1"/>
            <a:r>
              <a:rPr lang="en-CA" sz="2400" dirty="0"/>
              <a:t>Personal activities (ex: bathing, dressing, etc)</a:t>
            </a:r>
          </a:p>
          <a:p>
            <a:pPr lvl="1"/>
            <a:r>
              <a:rPr lang="en-CA" sz="2400" dirty="0"/>
              <a:t>Relationship activities (ex: peers, siblings, etc)</a:t>
            </a:r>
          </a:p>
          <a:p>
            <a:pPr lvl="1"/>
            <a:r>
              <a:rPr lang="en-CA" sz="2400" dirty="0"/>
              <a:t>Work activities (ex: being productive at work)</a:t>
            </a:r>
          </a:p>
          <a:p>
            <a:pPr lvl="1"/>
            <a:r>
              <a:rPr lang="en-CA" sz="2400" dirty="0"/>
              <a:t>Leisure activities (ex: relaxation, enjoyment)</a:t>
            </a:r>
          </a:p>
          <a:p>
            <a:pPr lvl="1"/>
            <a:r>
              <a:rPr lang="en-CA" sz="2400" dirty="0"/>
              <a:t>Support activities (ex: helping siblings to learn something)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0"/>
            <a:ext cx="7198799" cy="1196752"/>
          </a:xfrm>
        </p:spPr>
        <p:txBody>
          <a:bodyPr>
            <a:noAutofit/>
          </a:bodyPr>
          <a:lstStyle/>
          <a:p>
            <a:r>
              <a:rPr lang="en-CA" sz="6000" b="1" dirty="0"/>
              <a:t>5 Types of Goals</a:t>
            </a:r>
          </a:p>
        </p:txBody>
      </p:sp>
      <p:sp>
        <p:nvSpPr>
          <p:cNvPr id="3" name="Content Placeholder 2"/>
          <p:cNvSpPr>
            <a:spLocks noGrp="1"/>
          </p:cNvSpPr>
          <p:nvPr>
            <p:ph idx="1"/>
          </p:nvPr>
        </p:nvSpPr>
        <p:spPr>
          <a:xfrm>
            <a:off x="899592" y="1196752"/>
            <a:ext cx="8244408" cy="5517232"/>
          </a:xfrm>
        </p:spPr>
        <p:txBody>
          <a:bodyPr>
            <a:noAutofit/>
          </a:bodyPr>
          <a:lstStyle/>
          <a:p>
            <a:r>
              <a:rPr lang="en-CA" sz="2400" dirty="0"/>
              <a:t>There are 5 types of goals:</a:t>
            </a:r>
          </a:p>
          <a:p>
            <a:pPr lvl="1"/>
            <a:r>
              <a:rPr lang="en-CA" sz="2400" dirty="0"/>
              <a:t>Personal goals (ex: What goals do you have for yourself?)</a:t>
            </a:r>
          </a:p>
          <a:p>
            <a:pPr lvl="1"/>
            <a:r>
              <a:rPr lang="en-CA" sz="2400" dirty="0"/>
              <a:t>Relationship goals (ex: What goals do you have for your relationships?)</a:t>
            </a:r>
          </a:p>
          <a:p>
            <a:pPr lvl="1"/>
            <a:r>
              <a:rPr lang="en-CA" sz="2400" dirty="0"/>
              <a:t>Work goals (ex: What goals do you have for the work you do?)</a:t>
            </a:r>
          </a:p>
          <a:p>
            <a:pPr lvl="1"/>
            <a:r>
              <a:rPr lang="en-CA" sz="2400" dirty="0"/>
              <a:t>Leisure goals (ex: A balance of leisure and other activities is a must)</a:t>
            </a:r>
          </a:p>
          <a:p>
            <a:pPr lvl="1"/>
            <a:r>
              <a:rPr lang="en-CA" sz="2400" dirty="0"/>
              <a:t>Support goals (ex: Many worthwhile activities exist in which you could benefit others as well as yourself. They also help you keep your life balanced.)</a:t>
            </a:r>
          </a:p>
        </p:txBody>
      </p:sp>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159</TotalTime>
  <Words>687</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Brin</vt:lpstr>
      <vt:lpstr>Managing Your Time</vt:lpstr>
      <vt:lpstr>Read the following life sketch...</vt:lpstr>
      <vt:lpstr>Continued...</vt:lpstr>
      <vt:lpstr>Questions to answer orally with a partner</vt:lpstr>
      <vt:lpstr>What is time management?</vt:lpstr>
      <vt:lpstr>Benefits of Time Management</vt:lpstr>
      <vt:lpstr>Continued....</vt:lpstr>
      <vt:lpstr>Identifying Your Values</vt:lpstr>
      <vt:lpstr>5 Types of Goals</vt:lpstr>
      <vt:lpstr>Discussion questions</vt:lpstr>
      <vt:lpstr>Continued questions</vt:lpstr>
      <vt:lpstr>Questions for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Your Time</dc:title>
  <dc:creator>Carole</dc:creator>
  <cp:lastModifiedBy>Levesque Godin, Elaine (ASD-N)</cp:lastModifiedBy>
  <cp:revision>12</cp:revision>
  <cp:lastPrinted>2018-05-09T11:02:17Z</cp:lastPrinted>
  <dcterms:created xsi:type="dcterms:W3CDTF">2015-05-11T13:49:12Z</dcterms:created>
  <dcterms:modified xsi:type="dcterms:W3CDTF">2020-05-18T14:59:01Z</dcterms:modified>
</cp:coreProperties>
</file>