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83B1-9746-43CE-BAA7-83E515514906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893E2-8460-4C61-A574-C1C14D437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3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6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72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5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33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9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3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7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9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7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71FA61-2CD2-4C5B-8A54-E598940FF79D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5924-72E2-4755-A4F9-76AC2EE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Manage Your Time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9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Question…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could a weekly plan help a person use time wisely on a day-to-day basis?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636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Avoid Time Wasters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u="sng" dirty="0" smtClean="0"/>
              <a:t>Avoid Procrastinating</a:t>
            </a:r>
            <a:r>
              <a:rPr lang="en-US" sz="3600" dirty="0" smtClean="0"/>
              <a:t>: </a:t>
            </a:r>
          </a:p>
          <a:p>
            <a:pPr marL="1543050" lvl="2" indent="-742950"/>
            <a:r>
              <a:rPr lang="en-US" sz="3200" dirty="0" smtClean="0"/>
              <a:t>it can lead to mistakes, incomplete projects, and poor-quality work.</a:t>
            </a:r>
          </a:p>
          <a:p>
            <a:pPr marL="1543050" lvl="2" indent="-742950"/>
            <a:r>
              <a:rPr lang="en-US" sz="3200" dirty="0" smtClean="0"/>
              <a:t>It also causes stress and anxiety that can be avoided.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22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128789"/>
            <a:ext cx="9404723" cy="10174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442434"/>
            <a:ext cx="8946541" cy="5254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u="sng" dirty="0" smtClean="0"/>
              <a:t>Avoid Interruptions</a:t>
            </a:r>
            <a:r>
              <a:rPr lang="en-US" sz="3600" dirty="0" smtClean="0"/>
              <a:t>:</a:t>
            </a:r>
          </a:p>
          <a:p>
            <a:pPr lvl="2"/>
            <a:r>
              <a:rPr lang="en-US" sz="3200" dirty="0" smtClean="0"/>
              <a:t>When planning your work time, plan to carry it out in a quiet place away from interruptions.</a:t>
            </a:r>
          </a:p>
          <a:p>
            <a:pPr lvl="2"/>
            <a:r>
              <a:rPr lang="en-US" sz="3200" dirty="0" smtClean="0"/>
              <a:t>Ex: if you are working on your computer, close your emails and sign out of instant messaging services or social networking sites.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551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154546"/>
            <a:ext cx="9404723" cy="9015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287888"/>
            <a:ext cx="8946541" cy="4960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 </a:t>
            </a:r>
            <a:r>
              <a:rPr lang="en-US" sz="3600" u="sng" dirty="0" smtClean="0"/>
              <a:t>Stay Organized</a:t>
            </a:r>
            <a:r>
              <a:rPr lang="en-US" sz="3600" dirty="0" smtClean="0"/>
              <a:t>: </a:t>
            </a:r>
          </a:p>
          <a:p>
            <a:pPr lvl="2"/>
            <a:r>
              <a:rPr lang="en-US" sz="3200" dirty="0" smtClean="0"/>
              <a:t>Storing items in a specific place and returning them after each use is a good way to stay organized.</a:t>
            </a:r>
          </a:p>
          <a:p>
            <a:pPr lvl="2"/>
            <a:r>
              <a:rPr lang="en-US" sz="3200" dirty="0" smtClean="0"/>
              <a:t>Being organized means you will spend less time searching for items and will have more time to work on reaching your goals.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676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180304"/>
            <a:ext cx="9404723" cy="8113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300766"/>
            <a:ext cx="8946541" cy="4947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4. </a:t>
            </a:r>
            <a:r>
              <a:rPr lang="en-US" sz="3600" u="sng" dirty="0" smtClean="0"/>
              <a:t>Be Prepared for Unplanned Events</a:t>
            </a:r>
            <a:r>
              <a:rPr lang="en-US" sz="3600" dirty="0" smtClean="0"/>
              <a:t>:</a:t>
            </a:r>
          </a:p>
          <a:p>
            <a:pPr lvl="2"/>
            <a:r>
              <a:rPr lang="en-US" sz="3200" dirty="0" smtClean="0"/>
              <a:t>Unplanned events often become time wasters.</a:t>
            </a:r>
          </a:p>
          <a:p>
            <a:pPr lvl="2"/>
            <a:r>
              <a:rPr lang="en-US" sz="3200" dirty="0" smtClean="0"/>
              <a:t>Ex: You may have to wait in the doctor’s office for hours. You can make use of this time by always carrying some type of activity with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14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1333408" cy="940158"/>
          </a:xfrm>
        </p:spPr>
        <p:txBody>
          <a:bodyPr/>
          <a:lstStyle/>
          <a:p>
            <a:r>
              <a:rPr lang="en-US" sz="6000" dirty="0" smtClean="0"/>
              <a:t>Daily Time Management Plan</a:t>
            </a:r>
            <a:endParaRPr lang="en-US" sz="6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530542"/>
              </p:ext>
            </p:extLst>
          </p:nvPr>
        </p:nvGraphicFramePr>
        <p:xfrm>
          <a:off x="153988" y="940157"/>
          <a:ext cx="11887200" cy="580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601"/>
                <a:gridCol w="4700788"/>
                <a:gridCol w="5382811"/>
              </a:tblGrid>
              <a:tr h="4148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Things To Do Today (prioritized)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6:15am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Shower and 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Regular homework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7:15am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Review for math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7:30am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 for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Practice</a:t>
                      </a:r>
                      <a:r>
                        <a:rPr lang="en-US" baseline="0" dirty="0" smtClean="0"/>
                        <a:t> for band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8:00am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Start on social studies report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3:30pm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Track</a:t>
                      </a:r>
                      <a:r>
                        <a:rPr lang="en-US" baseline="0" dirty="0" smtClean="0"/>
                        <a:t>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Call Kallie about Friday</a:t>
                      </a:r>
                      <a:r>
                        <a:rPr lang="en-US" baseline="0" dirty="0" smtClean="0"/>
                        <a:t> (party)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5:00pm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home – help prepare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Pick up clutter in my room</a:t>
                      </a:r>
                      <a:endParaRPr lang="en-US" dirty="0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5:30pm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 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6:00pm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clean up kitchen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6:30pm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Relax – 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7:00pm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regular homework + review</a:t>
                      </a:r>
                      <a:r>
                        <a:rPr lang="en-US" baseline="0" dirty="0" smtClean="0"/>
                        <a:t>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8:00pm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one resource for 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8:30pm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 trumpet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884">
                <a:tc>
                  <a:txBody>
                    <a:bodyPr/>
                    <a:lstStyle/>
                    <a:p>
                      <a:r>
                        <a:rPr lang="en-US" dirty="0" smtClean="0"/>
                        <a:t>9:00pm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 Kallie – Relax</a:t>
                      </a:r>
                      <a:r>
                        <a:rPr lang="en-US" baseline="0" dirty="0" smtClean="0"/>
                        <a:t> and get ready for 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26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Think…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could you do to wisely use your time if you were stuck in traffic for 2 hours and you were the one driving?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400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130" y="92109"/>
            <a:ext cx="9404723" cy="1118505"/>
          </a:xfrm>
        </p:spPr>
        <p:txBody>
          <a:bodyPr/>
          <a:lstStyle/>
          <a:p>
            <a:r>
              <a:rPr lang="en-US" sz="6000" b="1" dirty="0" smtClean="0"/>
              <a:t>Time Management Tools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1210614"/>
            <a:ext cx="11475076" cy="503778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Personal Calendar:</a:t>
            </a:r>
          </a:p>
          <a:p>
            <a:pPr marL="1543050" lvl="2" indent="-742950"/>
            <a:r>
              <a:rPr lang="en-US" sz="3200" dirty="0" smtClean="0"/>
              <a:t>Helps meet deadlines</a:t>
            </a:r>
          </a:p>
          <a:p>
            <a:pPr marL="1543050" lvl="2" indent="-742950"/>
            <a:r>
              <a:rPr lang="en-US" sz="3200" dirty="0" smtClean="0"/>
              <a:t>Helps you remember appointments and commitments</a:t>
            </a:r>
          </a:p>
          <a:p>
            <a:pPr marL="1543050" lvl="2" indent="-742950"/>
            <a:r>
              <a:rPr lang="en-US" sz="3200" dirty="0" smtClean="0"/>
              <a:t>You can use it to plan your priority activities</a:t>
            </a:r>
          </a:p>
          <a:p>
            <a:pPr marL="1543050" lvl="2" indent="-74295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126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193184"/>
            <a:ext cx="9404723" cy="772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820" y="1120462"/>
            <a:ext cx="11706895" cy="5537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2. Using Technology:</a:t>
            </a:r>
          </a:p>
          <a:p>
            <a:pPr lvl="2"/>
            <a:r>
              <a:rPr lang="en-US" sz="3200" dirty="0" smtClean="0"/>
              <a:t>Information gathering (Internet)</a:t>
            </a:r>
          </a:p>
          <a:p>
            <a:pPr lvl="2"/>
            <a:r>
              <a:rPr lang="en-US" sz="3200" dirty="0" smtClean="0"/>
              <a:t>Financial management (pay bills)</a:t>
            </a:r>
          </a:p>
          <a:p>
            <a:pPr lvl="2"/>
            <a:r>
              <a:rPr lang="en-US" sz="3200" dirty="0" smtClean="0"/>
              <a:t>Filing and recordkeeping (using </a:t>
            </a:r>
            <a:r>
              <a:rPr lang="en-US" sz="3200" dirty="0" err="1" smtClean="0"/>
              <a:t>speadsheets</a:t>
            </a:r>
            <a:r>
              <a:rPr lang="en-US" sz="3200" dirty="0" smtClean="0"/>
              <a:t> – addresses and phone numbers)</a:t>
            </a:r>
          </a:p>
          <a:p>
            <a:pPr lvl="2"/>
            <a:r>
              <a:rPr lang="en-US" sz="3200" dirty="0" smtClean="0"/>
              <a:t>Automating household tasks (recipes, shopping lists)</a:t>
            </a:r>
          </a:p>
          <a:p>
            <a:pPr lvl="2"/>
            <a:r>
              <a:rPr lang="en-US" sz="3200" dirty="0" smtClean="0"/>
              <a:t>Learning new skills (Online classes)</a:t>
            </a:r>
          </a:p>
        </p:txBody>
      </p:sp>
    </p:spTree>
    <p:extLst>
      <p:ext uri="{BB962C8B-B14F-4D97-AF65-F5344CB8AC3E}">
        <p14:creationId xmlns:p14="http://schemas.microsoft.com/office/powerpoint/2010/main" val="740731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146220"/>
          </a:xfrm>
        </p:spPr>
        <p:txBody>
          <a:bodyPr/>
          <a:lstStyle/>
          <a:p>
            <a:r>
              <a:rPr lang="en-US" sz="4800" b="1" dirty="0" smtClean="0"/>
              <a:t>Review </a:t>
            </a:r>
            <a:r>
              <a:rPr lang="en-US" sz="4800" b="1" dirty="0" smtClean="0"/>
              <a:t>questions…for marking</a:t>
            </a:r>
            <a:endParaRPr lang="en-US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1017431"/>
            <a:ext cx="9785776" cy="557655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List four steps to follow in organizing a time management plan.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List the information that should be included in a weekly time management plan.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Name four ways to avoid time wasters.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Name two time management tools. How can each tool help a person manage time?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447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29874"/>
          </a:xfrm>
        </p:spPr>
        <p:txBody>
          <a:bodyPr/>
          <a:lstStyle/>
          <a:p>
            <a:r>
              <a:rPr lang="en-US" sz="6000" b="1" dirty="0" smtClean="0"/>
              <a:t>Your Time Management Plan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034" y="2562896"/>
            <a:ext cx="11178862" cy="36855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time management plan will help you use time wisely and work toward important goals.</a:t>
            </a:r>
          </a:p>
          <a:p>
            <a:endParaRPr lang="en-US" sz="3600" dirty="0"/>
          </a:p>
          <a:p>
            <a:r>
              <a:rPr lang="en-US" sz="3600" dirty="0" smtClean="0"/>
              <a:t>Your activities will be more meaningful and will help you experience success in your life.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4609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Assignment – p. 483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Case study +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564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853248"/>
          </a:xfrm>
        </p:spPr>
        <p:txBody>
          <a:bodyPr/>
          <a:lstStyle/>
          <a:p>
            <a:r>
              <a:rPr lang="en-US" sz="6000" b="1" dirty="0" smtClean="0"/>
              <a:t>Steps to Organize a Time Management Plan</a:t>
            </a:r>
            <a:endParaRPr lang="en-US" sz="6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36795"/>
              </p:ext>
            </p:extLst>
          </p:nvPr>
        </p:nvGraphicFramePr>
        <p:xfrm>
          <a:off x="283335" y="2052636"/>
          <a:ext cx="11565766" cy="4528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883"/>
                <a:gridCol w="5782883"/>
              </a:tblGrid>
              <a:tr h="4467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Steps</a:t>
                      </a:r>
                      <a:r>
                        <a:rPr lang="en-US" baseline="0" dirty="0" smtClean="0"/>
                        <a:t> to 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Explanations and/or Examples</a:t>
                      </a:r>
                      <a:endParaRPr lang="en-US" dirty="0"/>
                    </a:p>
                  </a:txBody>
                  <a:tcPr/>
                </a:tc>
              </a:tr>
              <a:tr h="771063">
                <a:tc>
                  <a:txBody>
                    <a:bodyPr/>
                    <a:lstStyle/>
                    <a:p>
                      <a:r>
                        <a:rPr lang="en-US" dirty="0" smtClean="0"/>
                        <a:t>1. Identify your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Decide what is really important in</a:t>
                      </a:r>
                      <a:r>
                        <a:rPr lang="en-US" baseline="0" dirty="0" smtClean="0"/>
                        <a:t> each area of your life.</a:t>
                      </a:r>
                      <a:endParaRPr lang="en-US" dirty="0"/>
                    </a:p>
                  </a:txBody>
                  <a:tcPr/>
                </a:tc>
              </a:tr>
              <a:tr h="446727">
                <a:tc>
                  <a:txBody>
                    <a:bodyPr/>
                    <a:lstStyle/>
                    <a:p>
                      <a:r>
                        <a:rPr lang="en-US" dirty="0" smtClean="0"/>
                        <a:t>2. Identify your goals for each major value.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Choose 2 or 3 major goals to pursue at one time. </a:t>
                      </a:r>
                      <a:endParaRPr lang="en-US" dirty="0"/>
                    </a:p>
                  </a:txBody>
                  <a:tcPr/>
                </a:tc>
              </a:tr>
              <a:tr h="1431975">
                <a:tc>
                  <a:txBody>
                    <a:bodyPr/>
                    <a:lstStyle/>
                    <a:p>
                      <a:r>
                        <a:rPr lang="en-US" dirty="0" smtClean="0"/>
                        <a:t>3. Set a deadline to meet</a:t>
                      </a:r>
                      <a:r>
                        <a:rPr lang="en-US" baseline="0" dirty="0" smtClean="0"/>
                        <a:t> each goal.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deadline</a:t>
                      </a:r>
                      <a:r>
                        <a:rPr lang="en-US" baseline="0" dirty="0" smtClean="0"/>
                        <a:t> is the time at which a task needs to be completed. Record the deadlines on a calendar, showing weekly, monthly, and yearly goals.</a:t>
                      </a:r>
                      <a:endParaRPr lang="en-US" dirty="0"/>
                    </a:p>
                  </a:txBody>
                  <a:tcPr/>
                </a:tc>
              </a:tr>
              <a:tr h="1431975">
                <a:tc>
                  <a:txBody>
                    <a:bodyPr/>
                    <a:lstStyle/>
                    <a:p>
                      <a:r>
                        <a:rPr lang="en-US" dirty="0" smtClean="0"/>
                        <a:t>4. Break</a:t>
                      </a:r>
                      <a:r>
                        <a:rPr lang="en-US" baseline="0" dirty="0" smtClean="0"/>
                        <a:t> down each major goal into smaller </a:t>
                      </a:r>
                      <a:r>
                        <a:rPr lang="en-US" baseline="0" dirty="0" err="1" smtClean="0"/>
                        <a:t>subgoals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the steps that will lead you to reaching each long-term goal?</a:t>
                      </a:r>
                      <a:r>
                        <a:rPr lang="en-US" baseline="0" dirty="0" smtClean="0"/>
                        <a:t> A deadline for each step can help you progress toward your goals as you follow your management plan.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84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Think…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are deadlines important to consider when creating a time management plan?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677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Your Weekly Plan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plan should include a list of the activities you want or need to accomplish that week.</a:t>
            </a:r>
          </a:p>
          <a:p>
            <a:endParaRPr lang="en-US" sz="3600" dirty="0"/>
          </a:p>
          <a:p>
            <a:r>
              <a:rPr lang="en-US" sz="3600" dirty="0" smtClean="0"/>
              <a:t>It should also include a deadline for the completion of each activity.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343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Discuss with a friend…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benefit of identifying high, medium, and low priority activities on your weekly plan?</a:t>
            </a:r>
          </a:p>
          <a:p>
            <a:endParaRPr lang="en-US" sz="3600" dirty="0"/>
          </a:p>
          <a:p>
            <a:r>
              <a:rPr lang="en-US" sz="3600" dirty="0" smtClean="0"/>
              <a:t>Going back to previous chapters, what personal traits are needed to carry out a time management plan?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146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130" y="0"/>
            <a:ext cx="9404723" cy="1056068"/>
          </a:xfrm>
        </p:spPr>
        <p:txBody>
          <a:bodyPr/>
          <a:lstStyle/>
          <a:p>
            <a:r>
              <a:rPr lang="en-US" sz="3600" b="1" dirty="0" smtClean="0"/>
              <a:t>Weekly Time Management Plan</a:t>
            </a:r>
            <a:endParaRPr lang="en-US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570341"/>
              </p:ext>
            </p:extLst>
          </p:nvPr>
        </p:nvGraphicFramePr>
        <p:xfrm>
          <a:off x="437880" y="746974"/>
          <a:ext cx="10006885" cy="584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1876"/>
                <a:gridCol w="4975009"/>
              </a:tblGrid>
              <a:tr h="3953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Things</a:t>
                      </a:r>
                      <a:r>
                        <a:rPr lang="en-US" sz="3600" baseline="0" dirty="0" smtClean="0"/>
                        <a:t> To Do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Deadline</a:t>
                      </a:r>
                      <a:endParaRPr lang="en-US" sz="36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Science; read pages 50 - 62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Sunday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studies 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Monday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Clean bedroom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Study for math test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 night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Buy pizza and chips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Friday night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 friends</a:t>
                      </a:r>
                      <a:r>
                        <a:rPr lang="en-US" sz="2400" baseline="0" dirty="0" smtClean="0"/>
                        <a:t> for Friday night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Thursday night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 Dad mow lawn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Saturday afternoon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 bowling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Saturday night</a:t>
                      </a:r>
                      <a:endParaRPr lang="en-US" sz="2400" dirty="0"/>
                    </a:p>
                  </a:txBody>
                  <a:tcPr/>
                </a:tc>
              </a:tr>
              <a:tr h="578261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71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130" y="143625"/>
            <a:ext cx="9404723" cy="1144262"/>
          </a:xfrm>
        </p:spPr>
        <p:txBody>
          <a:bodyPr/>
          <a:lstStyle/>
          <a:p>
            <a:r>
              <a:rPr lang="en-US" sz="6000" b="1" dirty="0" smtClean="0"/>
              <a:t>Your Daily Plan</a:t>
            </a:r>
            <a:endParaRPr lang="en-US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3335" y="1287888"/>
            <a:ext cx="11500833" cy="52932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create a daily plan, divide your weekly goals into smaller steps that can be accomplished each day.</a:t>
            </a:r>
          </a:p>
          <a:p>
            <a:r>
              <a:rPr lang="en-US" sz="3600" dirty="0" smtClean="0"/>
              <a:t>Number and list these items, putting the most important first.</a:t>
            </a:r>
          </a:p>
          <a:p>
            <a:r>
              <a:rPr lang="en-US" sz="3600" dirty="0" smtClean="0"/>
              <a:t>Each day, write down one or two goals that you would like to reach.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716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90152"/>
            <a:ext cx="9404723" cy="7856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366" y="1068946"/>
            <a:ext cx="11487955" cy="53962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Large projects might take several days for completion. Set aside some time in a daily plan to work on part of those big projects to complete them in due time.</a:t>
            </a:r>
          </a:p>
          <a:p>
            <a:endParaRPr lang="en-US" sz="3600" dirty="0"/>
          </a:p>
          <a:p>
            <a:r>
              <a:rPr lang="en-US" sz="3600" dirty="0" smtClean="0"/>
              <a:t>Block out some periods of time that are the same every day. These include grooming, eating, and sleeping periods.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379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891</Words>
  <Application>Microsoft Office PowerPoint</Application>
  <PresentationFormat>Widescreen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</vt:lpstr>
      <vt:lpstr>How to Manage Your Time</vt:lpstr>
      <vt:lpstr>Your Time Management Plan</vt:lpstr>
      <vt:lpstr>Steps to Organize a Time Management Plan</vt:lpstr>
      <vt:lpstr>Think…</vt:lpstr>
      <vt:lpstr>Your Weekly Plan</vt:lpstr>
      <vt:lpstr>Discuss with a friend…</vt:lpstr>
      <vt:lpstr>Weekly Time Management Plan</vt:lpstr>
      <vt:lpstr>Your Daily Plan</vt:lpstr>
      <vt:lpstr>PowerPoint Presentation</vt:lpstr>
      <vt:lpstr>Question…</vt:lpstr>
      <vt:lpstr>Avoid Time Wasters</vt:lpstr>
      <vt:lpstr>PowerPoint Presentation</vt:lpstr>
      <vt:lpstr>PowerPoint Presentation</vt:lpstr>
      <vt:lpstr>PowerPoint Presentation</vt:lpstr>
      <vt:lpstr>Daily Time Management Plan</vt:lpstr>
      <vt:lpstr>Think…</vt:lpstr>
      <vt:lpstr>Time Management Tools</vt:lpstr>
      <vt:lpstr>PowerPoint Presentation</vt:lpstr>
      <vt:lpstr>Review questions…for marking</vt:lpstr>
      <vt:lpstr>Assignment – p. 483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Manage Your Time</dc:title>
  <dc:creator>Savoie, Carole (ASD-N)</dc:creator>
  <cp:lastModifiedBy>Savoie, Carole (ASD-N)</cp:lastModifiedBy>
  <cp:revision>8</cp:revision>
  <dcterms:created xsi:type="dcterms:W3CDTF">2015-12-01T22:10:31Z</dcterms:created>
  <dcterms:modified xsi:type="dcterms:W3CDTF">2016-11-23T15:05:55Z</dcterms:modified>
</cp:coreProperties>
</file>