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6" r:id="rId13"/>
    <p:sldId id="265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04C41-F6A2-4EB9-A685-9C8A9B56FC8A}" v="39" dt="2020-04-20T00:56:52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Lori (ASD-N)" userId="59266275-756a-46e4-b3d8-5b7a7837e036" providerId="ADAL" clId="{A8304C41-F6A2-4EB9-A685-9C8A9B56FC8A}"/>
    <pc:docChg chg="undo custSel mod addSld modSld">
      <pc:chgData name="Johnson, Lori (ASD-N)" userId="59266275-756a-46e4-b3d8-5b7a7837e036" providerId="ADAL" clId="{A8304C41-F6A2-4EB9-A685-9C8A9B56FC8A}" dt="2020-04-20T01:50:05.288" v="3004" actId="20577"/>
      <pc:docMkLst>
        <pc:docMk/>
      </pc:docMkLst>
      <pc:sldChg chg="modSp">
        <pc:chgData name="Johnson, Lori (ASD-N)" userId="59266275-756a-46e4-b3d8-5b7a7837e036" providerId="ADAL" clId="{A8304C41-F6A2-4EB9-A685-9C8A9B56FC8A}" dt="2020-04-19T23:00:17.444" v="1" actId="20577"/>
        <pc:sldMkLst>
          <pc:docMk/>
          <pc:sldMk cId="3748813690" sldId="261"/>
        </pc:sldMkLst>
        <pc:spChg chg="mod">
          <ac:chgData name="Johnson, Lori (ASD-N)" userId="59266275-756a-46e4-b3d8-5b7a7837e036" providerId="ADAL" clId="{A8304C41-F6A2-4EB9-A685-9C8A9B56FC8A}" dt="2020-04-19T23:00:17.444" v="1" actId="20577"/>
          <ac:spMkLst>
            <pc:docMk/>
            <pc:sldMk cId="3748813690" sldId="261"/>
            <ac:spMk id="4" creationId="{6147317D-8906-4CDD-8052-F12C27FA5C35}"/>
          </ac:spMkLst>
        </pc:spChg>
      </pc:sldChg>
      <pc:sldChg chg="addSp delSp modSp add mod setBg setClrOvrMap">
        <pc:chgData name="Johnson, Lori (ASD-N)" userId="59266275-756a-46e4-b3d8-5b7a7837e036" providerId="ADAL" clId="{A8304C41-F6A2-4EB9-A685-9C8A9B56FC8A}" dt="2020-04-20T00:01:40.403" v="1648" actId="27636"/>
        <pc:sldMkLst>
          <pc:docMk/>
          <pc:sldMk cId="3268169461" sldId="264"/>
        </pc:sldMkLst>
        <pc:spChg chg="add del mod">
          <ac:chgData name="Johnson, Lori (ASD-N)" userId="59266275-756a-46e4-b3d8-5b7a7837e036" providerId="ADAL" clId="{A8304C41-F6A2-4EB9-A685-9C8A9B56FC8A}" dt="2020-04-19T23:18:39.813" v="16" actId="26606"/>
          <ac:spMkLst>
            <pc:docMk/>
            <pc:sldMk cId="3268169461" sldId="264"/>
            <ac:spMk id="2" creationId="{841BA08F-397D-448E-AD80-92DB23B0F731}"/>
          </ac:spMkLst>
        </pc:spChg>
        <pc:spChg chg="add del mod">
          <ac:chgData name="Johnson, Lori (ASD-N)" userId="59266275-756a-46e4-b3d8-5b7a7837e036" providerId="ADAL" clId="{A8304C41-F6A2-4EB9-A685-9C8A9B56FC8A}" dt="2020-04-19T23:18:39.813" v="16" actId="26606"/>
          <ac:spMkLst>
            <pc:docMk/>
            <pc:sldMk cId="3268169461" sldId="264"/>
            <ac:spMk id="3" creationId="{B6A707E8-1ED6-4E83-BA4A-F9315706624C}"/>
          </ac:spMkLst>
        </pc:spChg>
        <pc:spChg chg="add del">
          <ac:chgData name="Johnson, Lori (ASD-N)" userId="59266275-756a-46e4-b3d8-5b7a7837e036" providerId="ADAL" clId="{A8304C41-F6A2-4EB9-A685-9C8A9B56FC8A}" dt="2020-04-19T23:18:39.813" v="16" actId="26606"/>
          <ac:spMkLst>
            <pc:docMk/>
            <pc:sldMk cId="3268169461" sldId="264"/>
            <ac:spMk id="9" creationId="{E844E128-FF69-4E9F-8327-6B504B3C5AE1}"/>
          </ac:spMkLst>
        </pc:spChg>
        <pc:spChg chg="add del">
          <ac:chgData name="Johnson, Lori (ASD-N)" userId="59266275-756a-46e4-b3d8-5b7a7837e036" providerId="ADAL" clId="{A8304C41-F6A2-4EB9-A685-9C8A9B56FC8A}" dt="2020-04-19T23:18:30.304" v="9" actId="26606"/>
          <ac:spMkLst>
            <pc:docMk/>
            <pc:sldMk cId="3268169461" sldId="264"/>
            <ac:spMk id="16" creationId="{990D0034-F768-41E7-85D4-F38C4DE85770}"/>
          </ac:spMkLst>
        </pc:spChg>
        <pc:spChg chg="add del">
          <ac:chgData name="Johnson, Lori (ASD-N)" userId="59266275-756a-46e4-b3d8-5b7a7837e036" providerId="ADAL" clId="{A8304C41-F6A2-4EB9-A685-9C8A9B56FC8A}" dt="2020-04-19T23:18:34.810" v="11" actId="26606"/>
          <ac:spMkLst>
            <pc:docMk/>
            <pc:sldMk cId="3268169461" sldId="264"/>
            <ac:spMk id="21" creationId="{990D0034-F768-41E7-85D4-F38C4DE85770}"/>
          </ac:spMkLst>
        </pc:spChg>
        <pc:spChg chg="add del">
          <ac:chgData name="Johnson, Lori (ASD-N)" userId="59266275-756a-46e4-b3d8-5b7a7837e036" providerId="ADAL" clId="{A8304C41-F6A2-4EB9-A685-9C8A9B56FC8A}" dt="2020-04-19T23:18:34.810" v="11" actId="26606"/>
          <ac:spMkLst>
            <pc:docMk/>
            <pc:sldMk cId="3268169461" sldId="264"/>
            <ac:spMk id="22" creationId="{1FE461C7-FF45-427F-83D7-18DFBD48188D}"/>
          </ac:spMkLst>
        </pc:spChg>
        <pc:spChg chg="add del">
          <ac:chgData name="Johnson, Lori (ASD-N)" userId="59266275-756a-46e4-b3d8-5b7a7837e036" providerId="ADAL" clId="{A8304C41-F6A2-4EB9-A685-9C8A9B56FC8A}" dt="2020-04-19T23:18:34.810" v="11" actId="26606"/>
          <ac:spMkLst>
            <pc:docMk/>
            <pc:sldMk cId="3268169461" sldId="264"/>
            <ac:spMk id="23" creationId="{95B38FD6-641F-41BF-B466-C1C6366420F0}"/>
          </ac:spMkLst>
        </pc:spChg>
        <pc:spChg chg="add del">
          <ac:chgData name="Johnson, Lori (ASD-N)" userId="59266275-756a-46e4-b3d8-5b7a7837e036" providerId="ADAL" clId="{A8304C41-F6A2-4EB9-A685-9C8A9B56FC8A}" dt="2020-04-19T23:18:39.787" v="15" actId="26606"/>
          <ac:spMkLst>
            <pc:docMk/>
            <pc:sldMk cId="3268169461" sldId="264"/>
            <ac:spMk id="24" creationId="{8D4480B4-953D-41FA-9052-09AB3A026947}"/>
          </ac:spMkLst>
        </pc:spChg>
        <pc:spChg chg="add del">
          <ac:chgData name="Johnson, Lori (ASD-N)" userId="59266275-756a-46e4-b3d8-5b7a7837e036" providerId="ADAL" clId="{A8304C41-F6A2-4EB9-A685-9C8A9B56FC8A}" dt="2020-04-19T23:18:37.884" v="13" actId="26606"/>
          <ac:spMkLst>
            <pc:docMk/>
            <pc:sldMk cId="3268169461" sldId="264"/>
            <ac:spMk id="25" creationId="{A8E9C91B-7EAD-4562-AB0E-DFB9663AECE3}"/>
          </ac:spMkLst>
        </pc:spChg>
        <pc:spChg chg="add del">
          <ac:chgData name="Johnson, Lori (ASD-N)" userId="59266275-756a-46e4-b3d8-5b7a7837e036" providerId="ADAL" clId="{A8304C41-F6A2-4EB9-A685-9C8A9B56FC8A}" dt="2020-04-19T23:18:37.884" v="13" actId="26606"/>
          <ac:spMkLst>
            <pc:docMk/>
            <pc:sldMk cId="3268169461" sldId="264"/>
            <ac:spMk id="26" creationId="{652BD35A-BC99-4831-A358-06E2CEB96697}"/>
          </ac:spMkLst>
        </pc:spChg>
        <pc:spChg chg="add del">
          <ac:chgData name="Johnson, Lori (ASD-N)" userId="59266275-756a-46e4-b3d8-5b7a7837e036" providerId="ADAL" clId="{A8304C41-F6A2-4EB9-A685-9C8A9B56FC8A}" dt="2020-04-19T23:18:37.884" v="13" actId="26606"/>
          <ac:spMkLst>
            <pc:docMk/>
            <pc:sldMk cId="3268169461" sldId="264"/>
            <ac:spMk id="27" creationId="{B76E24C1-2968-40DC-A36E-F6B85F0F0752}"/>
          </ac:spMkLst>
        </pc:spChg>
        <pc:spChg chg="add del">
          <ac:chgData name="Johnson, Lori (ASD-N)" userId="59266275-756a-46e4-b3d8-5b7a7837e036" providerId="ADAL" clId="{A8304C41-F6A2-4EB9-A685-9C8A9B56FC8A}" dt="2020-04-19T23:18:39.787" v="15" actId="26606"/>
          <ac:spMkLst>
            <pc:docMk/>
            <pc:sldMk cId="3268169461" sldId="264"/>
            <ac:spMk id="29" creationId="{39E3965E-AC41-4711-9D10-E25ABB132D86}"/>
          </ac:spMkLst>
        </pc:spChg>
        <pc:spChg chg="add del">
          <ac:chgData name="Johnson, Lori (ASD-N)" userId="59266275-756a-46e4-b3d8-5b7a7837e036" providerId="ADAL" clId="{A8304C41-F6A2-4EB9-A685-9C8A9B56FC8A}" dt="2020-04-19T23:18:39.787" v="15" actId="26606"/>
          <ac:spMkLst>
            <pc:docMk/>
            <pc:sldMk cId="3268169461" sldId="264"/>
            <ac:spMk id="31" creationId="{33428ACC-71EC-4171-9527-10983BA6B41D}"/>
          </ac:spMkLst>
        </pc:spChg>
        <pc:spChg chg="add del">
          <ac:chgData name="Johnson, Lori (ASD-N)" userId="59266275-756a-46e4-b3d8-5b7a7837e036" providerId="ADAL" clId="{A8304C41-F6A2-4EB9-A685-9C8A9B56FC8A}" dt="2020-04-19T23:18:39.787" v="15" actId="26606"/>
          <ac:spMkLst>
            <pc:docMk/>
            <pc:sldMk cId="3268169461" sldId="264"/>
            <ac:spMk id="32" creationId="{841BA08F-397D-448E-AD80-92DB23B0F731}"/>
          </ac:spMkLst>
        </pc:spChg>
        <pc:spChg chg="add del">
          <ac:chgData name="Johnson, Lori (ASD-N)" userId="59266275-756a-46e4-b3d8-5b7a7837e036" providerId="ADAL" clId="{A8304C41-F6A2-4EB9-A685-9C8A9B56FC8A}" dt="2020-04-19T23:21:01.368" v="216" actId="26606"/>
          <ac:spMkLst>
            <pc:docMk/>
            <pc:sldMk cId="3268169461" sldId="264"/>
            <ac:spMk id="35" creationId="{873ECEC8-0F24-45B8-950F-35FC94BCEAC8}"/>
          </ac:spMkLst>
        </pc:spChg>
        <pc:spChg chg="add mod">
          <ac:chgData name="Johnson, Lori (ASD-N)" userId="59266275-756a-46e4-b3d8-5b7a7837e036" providerId="ADAL" clId="{A8304C41-F6A2-4EB9-A685-9C8A9B56FC8A}" dt="2020-04-19T23:21:01.368" v="216" actId="26606"/>
          <ac:spMkLst>
            <pc:docMk/>
            <pc:sldMk cId="3268169461" sldId="264"/>
            <ac:spMk id="36" creationId="{841BA08F-397D-448E-AD80-92DB23B0F731}"/>
          </ac:spMkLst>
        </pc:spChg>
        <pc:spChg chg="add mod">
          <ac:chgData name="Johnson, Lori (ASD-N)" userId="59266275-756a-46e4-b3d8-5b7a7837e036" providerId="ADAL" clId="{A8304C41-F6A2-4EB9-A685-9C8A9B56FC8A}" dt="2020-04-20T00:01:40.403" v="1648" actId="27636"/>
          <ac:spMkLst>
            <pc:docMk/>
            <pc:sldMk cId="3268169461" sldId="264"/>
            <ac:spMk id="38" creationId="{B6A707E8-1ED6-4E83-BA4A-F9315706624C}"/>
          </ac:spMkLst>
        </pc:spChg>
        <pc:spChg chg="add del">
          <ac:chgData name="Johnson, Lori (ASD-N)" userId="59266275-756a-46e4-b3d8-5b7a7837e036" providerId="ADAL" clId="{A8304C41-F6A2-4EB9-A685-9C8A9B56FC8A}" dt="2020-04-19T23:21:01.368" v="216" actId="26606"/>
          <ac:spMkLst>
            <pc:docMk/>
            <pc:sldMk cId="3268169461" sldId="264"/>
            <ac:spMk id="39" creationId="{8B53612E-ADB2-4457-9688-89506397AF28}"/>
          </ac:spMkLst>
        </pc:spChg>
        <pc:spChg chg="add">
          <ac:chgData name="Johnson, Lori (ASD-N)" userId="59266275-756a-46e4-b3d8-5b7a7837e036" providerId="ADAL" clId="{A8304C41-F6A2-4EB9-A685-9C8A9B56FC8A}" dt="2020-04-19T23:21:01.368" v="216" actId="26606"/>
          <ac:spMkLst>
            <pc:docMk/>
            <pc:sldMk cId="3268169461" sldId="264"/>
            <ac:spMk id="44" creationId="{F64BBAA4-C62B-4146-B49F-FE4CC4655EE0}"/>
          </ac:spMkLst>
        </pc:spChg>
        <pc:spChg chg="add">
          <ac:chgData name="Johnson, Lori (ASD-N)" userId="59266275-756a-46e4-b3d8-5b7a7837e036" providerId="ADAL" clId="{A8304C41-F6A2-4EB9-A685-9C8A9B56FC8A}" dt="2020-04-19T23:21:01.368" v="216" actId="26606"/>
          <ac:spMkLst>
            <pc:docMk/>
            <pc:sldMk cId="3268169461" sldId="264"/>
            <ac:spMk id="48" creationId="{6BF36B24-6632-4516-9692-731462896C1F}"/>
          </ac:spMkLst>
        </pc:spChg>
        <pc:picChg chg="add mod ord">
          <ac:chgData name="Johnson, Lori (ASD-N)" userId="59266275-756a-46e4-b3d8-5b7a7837e036" providerId="ADAL" clId="{A8304C41-F6A2-4EB9-A685-9C8A9B56FC8A}" dt="2020-04-19T23:21:01.368" v="216" actId="26606"/>
          <ac:picMkLst>
            <pc:docMk/>
            <pc:sldMk cId="3268169461" sldId="264"/>
            <ac:picMk id="4" creationId="{D57152AD-0F3A-4C84-8A32-B392909DE6F8}"/>
          </ac:picMkLst>
        </pc:picChg>
        <pc:cxnChg chg="add del">
          <ac:chgData name="Johnson, Lori (ASD-N)" userId="59266275-756a-46e4-b3d8-5b7a7837e036" providerId="ADAL" clId="{A8304C41-F6A2-4EB9-A685-9C8A9B56FC8A}" dt="2020-04-19T23:18:39.813" v="16" actId="26606"/>
          <ac:cxnSpMkLst>
            <pc:docMk/>
            <pc:sldMk cId="3268169461" sldId="264"/>
            <ac:cxnSpMk id="11" creationId="{055CEADF-09EA-423C-8C45-F94AF44D5AF0}"/>
          </ac:cxnSpMkLst>
        </pc:cxnChg>
        <pc:cxnChg chg="add del">
          <ac:chgData name="Johnson, Lori (ASD-N)" userId="59266275-756a-46e4-b3d8-5b7a7837e036" providerId="ADAL" clId="{A8304C41-F6A2-4EB9-A685-9C8A9B56FC8A}" dt="2020-04-19T23:18:30.304" v="9" actId="26606"/>
          <ac:cxnSpMkLst>
            <pc:docMk/>
            <pc:sldMk cId="3268169461" sldId="264"/>
            <ac:cxnSpMk id="18" creationId="{5A0A5CF6-407C-4691-8122-49DF69D0020D}"/>
          </ac:cxnSpMkLst>
        </pc:cxnChg>
        <pc:cxnChg chg="add del">
          <ac:chgData name="Johnson, Lori (ASD-N)" userId="59266275-756a-46e4-b3d8-5b7a7837e036" providerId="ADAL" clId="{A8304C41-F6A2-4EB9-A685-9C8A9B56FC8A}" dt="2020-04-19T23:18:34.810" v="11" actId="26606"/>
          <ac:cxnSpMkLst>
            <pc:docMk/>
            <pc:sldMk cId="3268169461" sldId="264"/>
            <ac:cxnSpMk id="20" creationId="{6BF9119E-766E-4526-AAE5-639F577C0493}"/>
          </ac:cxnSpMkLst>
        </pc:cxnChg>
        <pc:cxnChg chg="add del">
          <ac:chgData name="Johnson, Lori (ASD-N)" userId="59266275-756a-46e4-b3d8-5b7a7837e036" providerId="ADAL" clId="{A8304C41-F6A2-4EB9-A685-9C8A9B56FC8A}" dt="2020-04-19T23:18:39.787" v="15" actId="26606"/>
          <ac:cxnSpMkLst>
            <pc:docMk/>
            <pc:sldMk cId="3268169461" sldId="264"/>
            <ac:cxnSpMk id="30" creationId="{1F5DC8C3-BA5F-4EED-BB9A-A14272BD82A1}"/>
          </ac:cxnSpMkLst>
        </pc:cxnChg>
        <pc:cxnChg chg="add del">
          <ac:chgData name="Johnson, Lori (ASD-N)" userId="59266275-756a-46e4-b3d8-5b7a7837e036" providerId="ADAL" clId="{A8304C41-F6A2-4EB9-A685-9C8A9B56FC8A}" dt="2020-04-19T23:18:39.787" v="15" actId="26606"/>
          <ac:cxnSpMkLst>
            <pc:docMk/>
            <pc:sldMk cId="3268169461" sldId="264"/>
            <ac:cxnSpMk id="33" creationId="{BA22713B-ABB6-4391-97F9-0449A2B9B664}"/>
          </ac:cxnSpMkLst>
        </pc:cxnChg>
        <pc:cxnChg chg="add del">
          <ac:chgData name="Johnson, Lori (ASD-N)" userId="59266275-756a-46e4-b3d8-5b7a7837e036" providerId="ADAL" clId="{A8304C41-F6A2-4EB9-A685-9C8A9B56FC8A}" dt="2020-04-19T23:21:01.368" v="216" actId="26606"/>
          <ac:cxnSpMkLst>
            <pc:docMk/>
            <pc:sldMk cId="3268169461" sldId="264"/>
            <ac:cxnSpMk id="37" creationId="{89EB8C68-FF1B-4849-867B-32D29B19F102}"/>
          </ac:cxnSpMkLst>
        </pc:cxnChg>
        <pc:cxnChg chg="add">
          <ac:chgData name="Johnson, Lori (ASD-N)" userId="59266275-756a-46e4-b3d8-5b7a7837e036" providerId="ADAL" clId="{A8304C41-F6A2-4EB9-A685-9C8A9B56FC8A}" dt="2020-04-19T23:21:01.368" v="216" actId="26606"/>
          <ac:cxnSpMkLst>
            <pc:docMk/>
            <pc:sldMk cId="3268169461" sldId="264"/>
            <ac:cxnSpMk id="46" creationId="{EEB57AA8-F021-480C-A9E2-F89913313611}"/>
          </ac:cxnSpMkLst>
        </pc:cxnChg>
      </pc:sldChg>
      <pc:sldChg chg="modSp add">
        <pc:chgData name="Johnson, Lori (ASD-N)" userId="59266275-756a-46e4-b3d8-5b7a7837e036" providerId="ADAL" clId="{A8304C41-F6A2-4EB9-A685-9C8A9B56FC8A}" dt="2020-04-19T23:49:05.533" v="1262" actId="20577"/>
        <pc:sldMkLst>
          <pc:docMk/>
          <pc:sldMk cId="2489410975" sldId="265"/>
        </pc:sldMkLst>
        <pc:spChg chg="mod">
          <ac:chgData name="Johnson, Lori (ASD-N)" userId="59266275-756a-46e4-b3d8-5b7a7837e036" providerId="ADAL" clId="{A8304C41-F6A2-4EB9-A685-9C8A9B56FC8A}" dt="2020-04-19T23:31:24.406" v="285" actId="20577"/>
          <ac:spMkLst>
            <pc:docMk/>
            <pc:sldMk cId="2489410975" sldId="265"/>
            <ac:spMk id="2" creationId="{AE8818CB-CB21-41D3-A673-3214475896C6}"/>
          </ac:spMkLst>
        </pc:spChg>
        <pc:spChg chg="mod">
          <ac:chgData name="Johnson, Lori (ASD-N)" userId="59266275-756a-46e4-b3d8-5b7a7837e036" providerId="ADAL" clId="{A8304C41-F6A2-4EB9-A685-9C8A9B56FC8A}" dt="2020-04-19T23:49:05.533" v="1262" actId="20577"/>
          <ac:spMkLst>
            <pc:docMk/>
            <pc:sldMk cId="2489410975" sldId="265"/>
            <ac:spMk id="3" creationId="{3C43AA51-D323-48A5-B5B4-813D299D5A9D}"/>
          </ac:spMkLst>
        </pc:spChg>
      </pc:sldChg>
      <pc:sldChg chg="modSp add">
        <pc:chgData name="Johnson, Lori (ASD-N)" userId="59266275-756a-46e4-b3d8-5b7a7837e036" providerId="ADAL" clId="{A8304C41-F6A2-4EB9-A685-9C8A9B56FC8A}" dt="2020-04-19T23:57:28.750" v="1448" actId="20577"/>
        <pc:sldMkLst>
          <pc:docMk/>
          <pc:sldMk cId="854347574" sldId="266"/>
        </pc:sldMkLst>
        <pc:spChg chg="mod">
          <ac:chgData name="Johnson, Lori (ASD-N)" userId="59266275-756a-46e4-b3d8-5b7a7837e036" providerId="ADAL" clId="{A8304C41-F6A2-4EB9-A685-9C8A9B56FC8A}" dt="2020-04-19T23:33:52.448" v="333" actId="20577"/>
          <ac:spMkLst>
            <pc:docMk/>
            <pc:sldMk cId="854347574" sldId="266"/>
            <ac:spMk id="2" creationId="{7E864C6E-BABF-4D46-A5AD-134B56ECD2FB}"/>
          </ac:spMkLst>
        </pc:spChg>
        <pc:spChg chg="mod">
          <ac:chgData name="Johnson, Lori (ASD-N)" userId="59266275-756a-46e4-b3d8-5b7a7837e036" providerId="ADAL" clId="{A8304C41-F6A2-4EB9-A685-9C8A9B56FC8A}" dt="2020-04-19T23:38:17.847" v="496" actId="20577"/>
          <ac:spMkLst>
            <pc:docMk/>
            <pc:sldMk cId="854347574" sldId="266"/>
            <ac:spMk id="3" creationId="{51D0222D-AD16-4D94-9492-9823F21A2B13}"/>
          </ac:spMkLst>
        </pc:spChg>
        <pc:spChg chg="mod">
          <ac:chgData name="Johnson, Lori (ASD-N)" userId="59266275-756a-46e4-b3d8-5b7a7837e036" providerId="ADAL" clId="{A8304C41-F6A2-4EB9-A685-9C8A9B56FC8A}" dt="2020-04-19T23:42:34.097" v="657" actId="20577"/>
          <ac:spMkLst>
            <pc:docMk/>
            <pc:sldMk cId="854347574" sldId="266"/>
            <ac:spMk id="4" creationId="{0F57584D-E10B-467F-81A2-56E013E76D21}"/>
          </ac:spMkLst>
        </pc:spChg>
        <pc:spChg chg="mod">
          <ac:chgData name="Johnson, Lori (ASD-N)" userId="59266275-756a-46e4-b3d8-5b7a7837e036" providerId="ADAL" clId="{A8304C41-F6A2-4EB9-A685-9C8A9B56FC8A}" dt="2020-04-19T23:37:41.155" v="437" actId="20577"/>
          <ac:spMkLst>
            <pc:docMk/>
            <pc:sldMk cId="854347574" sldId="266"/>
            <ac:spMk id="5" creationId="{3E447F78-6213-481E-9D19-C7E369018007}"/>
          </ac:spMkLst>
        </pc:spChg>
        <pc:spChg chg="mod">
          <ac:chgData name="Johnson, Lori (ASD-N)" userId="59266275-756a-46e4-b3d8-5b7a7837e036" providerId="ADAL" clId="{A8304C41-F6A2-4EB9-A685-9C8A9B56FC8A}" dt="2020-04-19T23:57:28.750" v="1448" actId="20577"/>
          <ac:spMkLst>
            <pc:docMk/>
            <pc:sldMk cId="854347574" sldId="266"/>
            <ac:spMk id="6" creationId="{5BAA49BE-EEB5-4AF7-956B-6054E82B93DB}"/>
          </ac:spMkLst>
        </pc:spChg>
      </pc:sldChg>
      <pc:sldChg chg="addSp modSp add mod setBg">
        <pc:chgData name="Johnson, Lori (ASD-N)" userId="59266275-756a-46e4-b3d8-5b7a7837e036" providerId="ADAL" clId="{A8304C41-F6A2-4EB9-A685-9C8A9B56FC8A}" dt="2020-04-20T00:21:35.001" v="1954" actId="20577"/>
        <pc:sldMkLst>
          <pc:docMk/>
          <pc:sldMk cId="937769055" sldId="267"/>
        </pc:sldMkLst>
        <pc:spChg chg="mod">
          <ac:chgData name="Johnson, Lori (ASD-N)" userId="59266275-756a-46e4-b3d8-5b7a7837e036" providerId="ADAL" clId="{A8304C41-F6A2-4EB9-A685-9C8A9B56FC8A}" dt="2020-04-20T00:21:04.018" v="1880" actId="26606"/>
          <ac:spMkLst>
            <pc:docMk/>
            <pc:sldMk cId="937769055" sldId="267"/>
            <ac:spMk id="2" creationId="{760780E3-C9AD-4180-A033-F6605717630C}"/>
          </ac:spMkLst>
        </pc:spChg>
        <pc:spChg chg="mod ord">
          <ac:chgData name="Johnson, Lori (ASD-N)" userId="59266275-756a-46e4-b3d8-5b7a7837e036" providerId="ADAL" clId="{A8304C41-F6A2-4EB9-A685-9C8A9B56FC8A}" dt="2020-04-20T00:21:35.001" v="1954" actId="20577"/>
          <ac:spMkLst>
            <pc:docMk/>
            <pc:sldMk cId="937769055" sldId="267"/>
            <ac:spMk id="3" creationId="{BFBBCE3F-4ED5-4ABD-8785-9FE7A60E38B0}"/>
          </ac:spMkLst>
        </pc:spChg>
        <pc:spChg chg="add">
          <ac:chgData name="Johnson, Lori (ASD-N)" userId="59266275-756a-46e4-b3d8-5b7a7837e036" providerId="ADAL" clId="{A8304C41-F6A2-4EB9-A685-9C8A9B56FC8A}" dt="2020-04-20T00:21:04.018" v="1880" actId="26606"/>
          <ac:spMkLst>
            <pc:docMk/>
            <pc:sldMk cId="937769055" sldId="267"/>
            <ac:spMk id="9" creationId="{873ECEC8-0F24-45B8-950F-35FC94BCEAC8}"/>
          </ac:spMkLst>
        </pc:spChg>
        <pc:spChg chg="add">
          <ac:chgData name="Johnson, Lori (ASD-N)" userId="59266275-756a-46e4-b3d8-5b7a7837e036" providerId="ADAL" clId="{A8304C41-F6A2-4EB9-A685-9C8A9B56FC8A}" dt="2020-04-20T00:21:04.018" v="1880" actId="26606"/>
          <ac:spMkLst>
            <pc:docMk/>
            <pc:sldMk cId="937769055" sldId="267"/>
            <ac:spMk id="13" creationId="{8B53612E-ADB2-4457-9688-89506397AF28}"/>
          </ac:spMkLst>
        </pc:spChg>
        <pc:picChg chg="add mod">
          <ac:chgData name="Johnson, Lori (ASD-N)" userId="59266275-756a-46e4-b3d8-5b7a7837e036" providerId="ADAL" clId="{A8304C41-F6A2-4EB9-A685-9C8A9B56FC8A}" dt="2020-04-20T00:21:04.018" v="1880" actId="26606"/>
          <ac:picMkLst>
            <pc:docMk/>
            <pc:sldMk cId="937769055" sldId="267"/>
            <ac:picMk id="4" creationId="{316E9814-0495-49A6-B7E1-324C067446E6}"/>
          </ac:picMkLst>
        </pc:picChg>
        <pc:cxnChg chg="add">
          <ac:chgData name="Johnson, Lori (ASD-N)" userId="59266275-756a-46e4-b3d8-5b7a7837e036" providerId="ADAL" clId="{A8304C41-F6A2-4EB9-A685-9C8A9B56FC8A}" dt="2020-04-20T00:21:04.018" v="1880" actId="26606"/>
          <ac:cxnSpMkLst>
            <pc:docMk/>
            <pc:sldMk cId="937769055" sldId="267"/>
            <ac:cxnSpMk id="11" creationId="{89EB8C68-FF1B-4849-867B-32D29B19F102}"/>
          </ac:cxnSpMkLst>
        </pc:cxnChg>
      </pc:sldChg>
      <pc:sldChg chg="addSp delSp modSp add mod setBg setClrOvrMap">
        <pc:chgData name="Johnson, Lori (ASD-N)" userId="59266275-756a-46e4-b3d8-5b7a7837e036" providerId="ADAL" clId="{A8304C41-F6A2-4EB9-A685-9C8A9B56FC8A}" dt="2020-04-20T00:29:19.034" v="1990" actId="14100"/>
        <pc:sldMkLst>
          <pc:docMk/>
          <pc:sldMk cId="3435317593" sldId="268"/>
        </pc:sldMkLst>
        <pc:spChg chg="mod">
          <ac:chgData name="Johnson, Lori (ASD-N)" userId="59266275-756a-46e4-b3d8-5b7a7837e036" providerId="ADAL" clId="{A8304C41-F6A2-4EB9-A685-9C8A9B56FC8A}" dt="2020-04-20T00:29:07.244" v="1987" actId="26606"/>
          <ac:spMkLst>
            <pc:docMk/>
            <pc:sldMk cId="3435317593" sldId="268"/>
            <ac:spMk id="2" creationId="{64554B0F-6380-495F-BBEB-EEB8EF22A696}"/>
          </ac:spMkLst>
        </pc:spChg>
        <pc:spChg chg="mod ord">
          <ac:chgData name="Johnson, Lori (ASD-N)" userId="59266275-756a-46e4-b3d8-5b7a7837e036" providerId="ADAL" clId="{A8304C41-F6A2-4EB9-A685-9C8A9B56FC8A}" dt="2020-04-20T00:29:07.244" v="1987" actId="26606"/>
          <ac:spMkLst>
            <pc:docMk/>
            <pc:sldMk cId="3435317593" sldId="268"/>
            <ac:spMk id="3" creationId="{145E16E3-5505-422D-B2C3-52F621A7D3F0}"/>
          </ac:spMkLst>
        </pc:spChg>
        <pc:spChg chg="add del">
          <ac:chgData name="Johnson, Lori (ASD-N)" userId="59266275-756a-46e4-b3d8-5b7a7837e036" providerId="ADAL" clId="{A8304C41-F6A2-4EB9-A685-9C8A9B56FC8A}" dt="2020-04-20T00:28:50.685" v="1983" actId="26606"/>
          <ac:spMkLst>
            <pc:docMk/>
            <pc:sldMk cId="3435317593" sldId="268"/>
            <ac:spMk id="10" creationId="{990D0034-F768-41E7-85D4-F38C4DE85770}"/>
          </ac:spMkLst>
        </pc:spChg>
        <pc:spChg chg="add del">
          <ac:chgData name="Johnson, Lori (ASD-N)" userId="59266275-756a-46e4-b3d8-5b7a7837e036" providerId="ADAL" clId="{A8304C41-F6A2-4EB9-A685-9C8A9B56FC8A}" dt="2020-04-20T00:28:50.685" v="1983" actId="26606"/>
          <ac:spMkLst>
            <pc:docMk/>
            <pc:sldMk cId="3435317593" sldId="268"/>
            <ac:spMk id="14" creationId="{7A3E0404-86A9-40FA-8DB8-302414EE2D9E}"/>
          </ac:spMkLst>
        </pc:spChg>
        <pc:spChg chg="add del">
          <ac:chgData name="Johnson, Lori (ASD-N)" userId="59266275-756a-46e4-b3d8-5b7a7837e036" providerId="ADAL" clId="{A8304C41-F6A2-4EB9-A685-9C8A9B56FC8A}" dt="2020-04-20T00:28:56.850" v="1985" actId="26606"/>
          <ac:spMkLst>
            <pc:docMk/>
            <pc:sldMk cId="3435317593" sldId="268"/>
            <ac:spMk id="16" creationId="{E844E128-FF69-4E9F-8327-6B504B3C5AE1}"/>
          </ac:spMkLst>
        </pc:spChg>
        <pc:spChg chg="add del">
          <ac:chgData name="Johnson, Lori (ASD-N)" userId="59266275-756a-46e4-b3d8-5b7a7837e036" providerId="ADAL" clId="{A8304C41-F6A2-4EB9-A685-9C8A9B56FC8A}" dt="2020-04-20T00:29:07.244" v="1987" actId="26606"/>
          <ac:spMkLst>
            <pc:docMk/>
            <pc:sldMk cId="3435317593" sldId="268"/>
            <ac:spMk id="19" creationId="{990D0034-F768-41E7-85D4-F38C4DE85770}"/>
          </ac:spMkLst>
        </pc:spChg>
        <pc:spChg chg="add del">
          <ac:chgData name="Johnson, Lori (ASD-N)" userId="59266275-756a-46e4-b3d8-5b7a7837e036" providerId="ADAL" clId="{A8304C41-F6A2-4EB9-A685-9C8A9B56FC8A}" dt="2020-04-20T00:29:07.244" v="1987" actId="26606"/>
          <ac:spMkLst>
            <pc:docMk/>
            <pc:sldMk cId="3435317593" sldId="268"/>
            <ac:spMk id="21" creationId="{7A3E0404-86A9-40FA-8DB8-302414EE2D9E}"/>
          </ac:spMkLst>
        </pc:spChg>
        <pc:picChg chg="add mod ord">
          <ac:chgData name="Johnson, Lori (ASD-N)" userId="59266275-756a-46e4-b3d8-5b7a7837e036" providerId="ADAL" clId="{A8304C41-F6A2-4EB9-A685-9C8A9B56FC8A}" dt="2020-04-20T00:29:07.244" v="1987" actId="26606"/>
          <ac:picMkLst>
            <pc:docMk/>
            <pc:sldMk cId="3435317593" sldId="268"/>
            <ac:picMk id="4" creationId="{54D4B9BE-93C0-48DF-8CCE-13F2238D19BC}"/>
          </ac:picMkLst>
        </pc:picChg>
        <pc:picChg chg="add mod">
          <ac:chgData name="Johnson, Lori (ASD-N)" userId="59266275-756a-46e4-b3d8-5b7a7837e036" providerId="ADAL" clId="{A8304C41-F6A2-4EB9-A685-9C8A9B56FC8A}" dt="2020-04-20T00:29:19.034" v="1990" actId="14100"/>
          <ac:picMkLst>
            <pc:docMk/>
            <pc:sldMk cId="3435317593" sldId="268"/>
            <ac:picMk id="5" creationId="{E88398C9-CEB3-49F9-BE98-FBAE41E12C6D}"/>
          </ac:picMkLst>
        </pc:picChg>
        <pc:cxnChg chg="add del">
          <ac:chgData name="Johnson, Lori (ASD-N)" userId="59266275-756a-46e4-b3d8-5b7a7837e036" providerId="ADAL" clId="{A8304C41-F6A2-4EB9-A685-9C8A9B56FC8A}" dt="2020-04-20T00:28:50.685" v="1983" actId="26606"/>
          <ac:cxnSpMkLst>
            <pc:docMk/>
            <pc:sldMk cId="3435317593" sldId="268"/>
            <ac:cxnSpMk id="12" creationId="{5A0A5CF6-407C-4691-8122-49DF69D0020D}"/>
          </ac:cxnSpMkLst>
        </pc:cxnChg>
        <pc:cxnChg chg="add del">
          <ac:chgData name="Johnson, Lori (ASD-N)" userId="59266275-756a-46e4-b3d8-5b7a7837e036" providerId="ADAL" clId="{A8304C41-F6A2-4EB9-A685-9C8A9B56FC8A}" dt="2020-04-20T00:28:56.850" v="1985" actId="26606"/>
          <ac:cxnSpMkLst>
            <pc:docMk/>
            <pc:sldMk cId="3435317593" sldId="268"/>
            <ac:cxnSpMk id="17" creationId="{055CEADF-09EA-423C-8C45-F94AF44D5AF0}"/>
          </ac:cxnSpMkLst>
        </pc:cxnChg>
        <pc:cxnChg chg="add del">
          <ac:chgData name="Johnson, Lori (ASD-N)" userId="59266275-756a-46e4-b3d8-5b7a7837e036" providerId="ADAL" clId="{A8304C41-F6A2-4EB9-A685-9C8A9B56FC8A}" dt="2020-04-20T00:29:07.244" v="1987" actId="26606"/>
          <ac:cxnSpMkLst>
            <pc:docMk/>
            <pc:sldMk cId="3435317593" sldId="268"/>
            <ac:cxnSpMk id="20" creationId="{5A0A5CF6-407C-4691-8122-49DF69D0020D}"/>
          </ac:cxnSpMkLst>
        </pc:cxnChg>
      </pc:sldChg>
      <pc:sldChg chg="modSp add">
        <pc:chgData name="Johnson, Lori (ASD-N)" userId="59266275-756a-46e4-b3d8-5b7a7837e036" providerId="ADAL" clId="{A8304C41-F6A2-4EB9-A685-9C8A9B56FC8A}" dt="2020-04-20T00:39:10.474" v="2350" actId="207"/>
        <pc:sldMkLst>
          <pc:docMk/>
          <pc:sldMk cId="3743690039" sldId="269"/>
        </pc:sldMkLst>
        <pc:spChg chg="mod">
          <ac:chgData name="Johnson, Lori (ASD-N)" userId="59266275-756a-46e4-b3d8-5b7a7837e036" providerId="ADAL" clId="{A8304C41-F6A2-4EB9-A685-9C8A9B56FC8A}" dt="2020-04-20T00:31:55.375" v="2028" actId="20577"/>
          <ac:spMkLst>
            <pc:docMk/>
            <pc:sldMk cId="3743690039" sldId="269"/>
            <ac:spMk id="2" creationId="{18F4F034-29FE-4A13-AB16-674ECAC30C73}"/>
          </ac:spMkLst>
        </pc:spChg>
        <pc:spChg chg="mod">
          <ac:chgData name="Johnson, Lori (ASD-N)" userId="59266275-756a-46e4-b3d8-5b7a7837e036" providerId="ADAL" clId="{A8304C41-F6A2-4EB9-A685-9C8A9B56FC8A}" dt="2020-04-20T00:39:03.804" v="2349" actId="207"/>
          <ac:spMkLst>
            <pc:docMk/>
            <pc:sldMk cId="3743690039" sldId="269"/>
            <ac:spMk id="3" creationId="{99BEC17F-596B-43F7-A207-E3F1EE79E92C}"/>
          </ac:spMkLst>
        </pc:spChg>
        <pc:spChg chg="mod">
          <ac:chgData name="Johnson, Lori (ASD-N)" userId="59266275-756a-46e4-b3d8-5b7a7837e036" providerId="ADAL" clId="{A8304C41-F6A2-4EB9-A685-9C8A9B56FC8A}" dt="2020-04-20T00:34:38.136" v="2135" actId="20577"/>
          <ac:spMkLst>
            <pc:docMk/>
            <pc:sldMk cId="3743690039" sldId="269"/>
            <ac:spMk id="4" creationId="{CDAC5158-3429-4EA3-A411-A4B71F6BC52B}"/>
          </ac:spMkLst>
        </pc:spChg>
        <pc:spChg chg="mod">
          <ac:chgData name="Johnson, Lori (ASD-N)" userId="59266275-756a-46e4-b3d8-5b7a7837e036" providerId="ADAL" clId="{A8304C41-F6A2-4EB9-A685-9C8A9B56FC8A}" dt="2020-04-20T00:39:10.474" v="2350" actId="207"/>
          <ac:spMkLst>
            <pc:docMk/>
            <pc:sldMk cId="3743690039" sldId="269"/>
            <ac:spMk id="5" creationId="{CE9E6817-D183-4EF7-A002-9D4685D05274}"/>
          </ac:spMkLst>
        </pc:spChg>
        <pc:spChg chg="mod">
          <ac:chgData name="Johnson, Lori (ASD-N)" userId="59266275-756a-46e4-b3d8-5b7a7837e036" providerId="ADAL" clId="{A8304C41-F6A2-4EB9-A685-9C8A9B56FC8A}" dt="2020-04-20T00:36:58.628" v="2348" actId="20577"/>
          <ac:spMkLst>
            <pc:docMk/>
            <pc:sldMk cId="3743690039" sldId="269"/>
            <ac:spMk id="6" creationId="{3C7CE2ED-C54E-47EE-9B79-75ABD14F007C}"/>
          </ac:spMkLst>
        </pc:spChg>
      </pc:sldChg>
      <pc:sldChg chg="addSp delSp modSp add mod setBg">
        <pc:chgData name="Johnson, Lori (ASD-N)" userId="59266275-756a-46e4-b3d8-5b7a7837e036" providerId="ADAL" clId="{A8304C41-F6A2-4EB9-A685-9C8A9B56FC8A}" dt="2020-04-20T00:53:38.209" v="2658" actId="20577"/>
        <pc:sldMkLst>
          <pc:docMk/>
          <pc:sldMk cId="3410029208" sldId="270"/>
        </pc:sldMkLst>
        <pc:spChg chg="mod">
          <ac:chgData name="Johnson, Lori (ASD-N)" userId="59266275-756a-46e4-b3d8-5b7a7837e036" providerId="ADAL" clId="{A8304C41-F6A2-4EB9-A685-9C8A9B56FC8A}" dt="2020-04-20T00:42:52.996" v="2417" actId="26606"/>
          <ac:spMkLst>
            <pc:docMk/>
            <pc:sldMk cId="3410029208" sldId="270"/>
            <ac:spMk id="2" creationId="{516C2DD7-231F-4A7F-8743-B208F008265F}"/>
          </ac:spMkLst>
        </pc:spChg>
        <pc:spChg chg="mod ord">
          <ac:chgData name="Johnson, Lori (ASD-N)" userId="59266275-756a-46e4-b3d8-5b7a7837e036" providerId="ADAL" clId="{A8304C41-F6A2-4EB9-A685-9C8A9B56FC8A}" dt="2020-04-20T00:53:38.209" v="2658" actId="20577"/>
          <ac:spMkLst>
            <pc:docMk/>
            <pc:sldMk cId="3410029208" sldId="270"/>
            <ac:spMk id="3" creationId="{3BBB2E78-86D6-42B1-9432-5800CE8D78B9}"/>
          </ac:spMkLst>
        </pc:spChg>
        <pc:spChg chg="add">
          <ac:chgData name="Johnson, Lori (ASD-N)" userId="59266275-756a-46e4-b3d8-5b7a7837e036" providerId="ADAL" clId="{A8304C41-F6A2-4EB9-A685-9C8A9B56FC8A}" dt="2020-04-20T00:42:52.996" v="2417" actId="26606"/>
          <ac:spMkLst>
            <pc:docMk/>
            <pc:sldMk cId="3410029208" sldId="270"/>
            <ac:spMk id="9" creationId="{873ECEC8-0F24-45B8-950F-35FC94BCEAC8}"/>
          </ac:spMkLst>
        </pc:spChg>
        <pc:spChg chg="add">
          <ac:chgData name="Johnson, Lori (ASD-N)" userId="59266275-756a-46e4-b3d8-5b7a7837e036" providerId="ADAL" clId="{A8304C41-F6A2-4EB9-A685-9C8A9B56FC8A}" dt="2020-04-20T00:42:52.996" v="2417" actId="26606"/>
          <ac:spMkLst>
            <pc:docMk/>
            <pc:sldMk cId="3410029208" sldId="270"/>
            <ac:spMk id="13" creationId="{8B53612E-ADB2-4457-9688-89506397AF28}"/>
          </ac:spMkLst>
        </pc:spChg>
        <pc:picChg chg="add del mod">
          <ac:chgData name="Johnson, Lori (ASD-N)" userId="59266275-756a-46e4-b3d8-5b7a7837e036" providerId="ADAL" clId="{A8304C41-F6A2-4EB9-A685-9C8A9B56FC8A}" dt="2020-04-20T00:49:39.177" v="2428" actId="21"/>
          <ac:picMkLst>
            <pc:docMk/>
            <pc:sldMk cId="3410029208" sldId="270"/>
            <ac:picMk id="4" creationId="{8B910780-29DD-48E6-86E8-720CB83EF06F}"/>
          </ac:picMkLst>
        </pc:picChg>
        <pc:picChg chg="del">
          <ac:chgData name="Johnson, Lori (ASD-N)" userId="59266275-756a-46e4-b3d8-5b7a7837e036" providerId="ADAL" clId="{A8304C41-F6A2-4EB9-A685-9C8A9B56FC8A}" dt="2020-04-20T00:44:33.795" v="2418"/>
          <ac:picMkLst>
            <pc:docMk/>
            <pc:sldMk cId="3410029208" sldId="270"/>
            <ac:picMk id="5" creationId="{9BA07DD4-F648-4C0A-B090-3FED523D0009}"/>
          </ac:picMkLst>
        </pc:picChg>
        <pc:picChg chg="add mod">
          <ac:chgData name="Johnson, Lori (ASD-N)" userId="59266275-756a-46e4-b3d8-5b7a7837e036" providerId="ADAL" clId="{A8304C41-F6A2-4EB9-A685-9C8A9B56FC8A}" dt="2020-04-20T00:51:49.294" v="2433" actId="1076"/>
          <ac:picMkLst>
            <pc:docMk/>
            <pc:sldMk cId="3410029208" sldId="270"/>
            <ac:picMk id="6" creationId="{BC0ED1EB-5A10-49F1-BE6B-D7F61432EFBB}"/>
          </ac:picMkLst>
        </pc:picChg>
        <pc:cxnChg chg="add">
          <ac:chgData name="Johnson, Lori (ASD-N)" userId="59266275-756a-46e4-b3d8-5b7a7837e036" providerId="ADAL" clId="{A8304C41-F6A2-4EB9-A685-9C8A9B56FC8A}" dt="2020-04-20T00:42:52.996" v="2417" actId="26606"/>
          <ac:cxnSpMkLst>
            <pc:docMk/>
            <pc:sldMk cId="3410029208" sldId="270"/>
            <ac:cxnSpMk id="11" creationId="{89EB8C68-FF1B-4849-867B-32D29B19F102}"/>
          </ac:cxnSpMkLst>
        </pc:cxnChg>
      </pc:sldChg>
      <pc:sldChg chg="addSp delSp modSp add mod setBg">
        <pc:chgData name="Johnson, Lori (ASD-N)" userId="59266275-756a-46e4-b3d8-5b7a7837e036" providerId="ADAL" clId="{A8304C41-F6A2-4EB9-A685-9C8A9B56FC8A}" dt="2020-04-20T00:45:06.457" v="2421" actId="26606"/>
        <pc:sldMkLst>
          <pc:docMk/>
          <pc:sldMk cId="4241948525" sldId="271"/>
        </pc:sldMkLst>
        <pc:spChg chg="del">
          <ac:chgData name="Johnson, Lori (ASD-N)" userId="59266275-756a-46e4-b3d8-5b7a7837e036" providerId="ADAL" clId="{A8304C41-F6A2-4EB9-A685-9C8A9B56FC8A}" dt="2020-04-20T00:45:06.457" v="2421" actId="26606"/>
          <ac:spMkLst>
            <pc:docMk/>
            <pc:sldMk cId="4241948525" sldId="271"/>
            <ac:spMk id="2" creationId="{D1EE88BB-AA65-4BFD-A1FF-808A33A60191}"/>
          </ac:spMkLst>
        </pc:spChg>
        <pc:spChg chg="del">
          <ac:chgData name="Johnson, Lori (ASD-N)" userId="59266275-756a-46e4-b3d8-5b7a7837e036" providerId="ADAL" clId="{A8304C41-F6A2-4EB9-A685-9C8A9B56FC8A}" dt="2020-04-20T00:45:06.457" v="2421" actId="26606"/>
          <ac:spMkLst>
            <pc:docMk/>
            <pc:sldMk cId="4241948525" sldId="271"/>
            <ac:spMk id="3" creationId="{F0E3B426-969D-4E5D-8CCE-4D15889FD059}"/>
          </ac:spMkLst>
        </pc:spChg>
        <pc:spChg chg="add">
          <ac:chgData name="Johnson, Lori (ASD-N)" userId="59266275-756a-46e4-b3d8-5b7a7837e036" providerId="ADAL" clId="{A8304C41-F6A2-4EB9-A685-9C8A9B56FC8A}" dt="2020-04-20T00:45:06.457" v="2421" actId="26606"/>
          <ac:spMkLst>
            <pc:docMk/>
            <pc:sldMk cId="4241948525" sldId="271"/>
            <ac:spMk id="9" creationId="{A8E9C91B-7EAD-4562-AB0E-DFB9663AECE3}"/>
          </ac:spMkLst>
        </pc:spChg>
        <pc:spChg chg="add">
          <ac:chgData name="Johnson, Lori (ASD-N)" userId="59266275-756a-46e4-b3d8-5b7a7837e036" providerId="ADAL" clId="{A8304C41-F6A2-4EB9-A685-9C8A9B56FC8A}" dt="2020-04-20T00:45:06.457" v="2421" actId="26606"/>
          <ac:spMkLst>
            <pc:docMk/>
            <pc:sldMk cId="4241948525" sldId="271"/>
            <ac:spMk id="11" creationId="{652BD35A-BC99-4831-A358-06E2CEB96697}"/>
          </ac:spMkLst>
        </pc:spChg>
        <pc:spChg chg="add">
          <ac:chgData name="Johnson, Lori (ASD-N)" userId="59266275-756a-46e4-b3d8-5b7a7837e036" providerId="ADAL" clId="{A8304C41-F6A2-4EB9-A685-9C8A9B56FC8A}" dt="2020-04-20T00:45:06.457" v="2421" actId="26606"/>
          <ac:spMkLst>
            <pc:docMk/>
            <pc:sldMk cId="4241948525" sldId="271"/>
            <ac:spMk id="13" creationId="{B76E24C1-2968-40DC-A36E-F6B85F0F0752}"/>
          </ac:spMkLst>
        </pc:spChg>
        <pc:picChg chg="add mod">
          <ac:chgData name="Johnson, Lori (ASD-N)" userId="59266275-756a-46e4-b3d8-5b7a7837e036" providerId="ADAL" clId="{A8304C41-F6A2-4EB9-A685-9C8A9B56FC8A}" dt="2020-04-20T00:45:06.457" v="2421" actId="26606"/>
          <ac:picMkLst>
            <pc:docMk/>
            <pc:sldMk cId="4241948525" sldId="271"/>
            <ac:picMk id="4" creationId="{D59053DB-8668-462C-BCFC-38EC73FB55AE}"/>
          </ac:picMkLst>
        </pc:picChg>
      </pc:sldChg>
      <pc:sldChg chg="addSp delSp modSp add mod setBg">
        <pc:chgData name="Johnson, Lori (ASD-N)" userId="59266275-756a-46e4-b3d8-5b7a7837e036" providerId="ADAL" clId="{A8304C41-F6A2-4EB9-A685-9C8A9B56FC8A}" dt="2020-04-20T00:46:05.354" v="2424" actId="26606"/>
        <pc:sldMkLst>
          <pc:docMk/>
          <pc:sldMk cId="280288808" sldId="272"/>
        </pc:sldMkLst>
        <pc:spChg chg="del">
          <ac:chgData name="Johnson, Lori (ASD-N)" userId="59266275-756a-46e4-b3d8-5b7a7837e036" providerId="ADAL" clId="{A8304C41-F6A2-4EB9-A685-9C8A9B56FC8A}" dt="2020-04-20T00:46:05.354" v="2424" actId="26606"/>
          <ac:spMkLst>
            <pc:docMk/>
            <pc:sldMk cId="280288808" sldId="272"/>
            <ac:spMk id="2" creationId="{31775DD5-3F5F-499B-96ED-58190C884F6B}"/>
          </ac:spMkLst>
        </pc:spChg>
        <pc:spChg chg="del">
          <ac:chgData name="Johnson, Lori (ASD-N)" userId="59266275-756a-46e4-b3d8-5b7a7837e036" providerId="ADAL" clId="{A8304C41-F6A2-4EB9-A685-9C8A9B56FC8A}" dt="2020-04-20T00:46:05.354" v="2424" actId="26606"/>
          <ac:spMkLst>
            <pc:docMk/>
            <pc:sldMk cId="280288808" sldId="272"/>
            <ac:spMk id="3" creationId="{4EA1E29E-FF75-4365-8C28-B57C0C1E5687}"/>
          </ac:spMkLst>
        </pc:spChg>
        <pc:spChg chg="add">
          <ac:chgData name="Johnson, Lori (ASD-N)" userId="59266275-756a-46e4-b3d8-5b7a7837e036" providerId="ADAL" clId="{A8304C41-F6A2-4EB9-A685-9C8A9B56FC8A}" dt="2020-04-20T00:46:05.354" v="2424" actId="26606"/>
          <ac:spMkLst>
            <pc:docMk/>
            <pc:sldMk cId="280288808" sldId="272"/>
            <ac:spMk id="9" creationId="{A8E9C91B-7EAD-4562-AB0E-DFB9663AECE3}"/>
          </ac:spMkLst>
        </pc:spChg>
        <pc:spChg chg="add">
          <ac:chgData name="Johnson, Lori (ASD-N)" userId="59266275-756a-46e4-b3d8-5b7a7837e036" providerId="ADAL" clId="{A8304C41-F6A2-4EB9-A685-9C8A9B56FC8A}" dt="2020-04-20T00:46:05.354" v="2424" actId="26606"/>
          <ac:spMkLst>
            <pc:docMk/>
            <pc:sldMk cId="280288808" sldId="272"/>
            <ac:spMk id="11" creationId="{652BD35A-BC99-4831-A358-06E2CEB96697}"/>
          </ac:spMkLst>
        </pc:spChg>
        <pc:spChg chg="add">
          <ac:chgData name="Johnson, Lori (ASD-N)" userId="59266275-756a-46e4-b3d8-5b7a7837e036" providerId="ADAL" clId="{A8304C41-F6A2-4EB9-A685-9C8A9B56FC8A}" dt="2020-04-20T00:46:05.354" v="2424" actId="26606"/>
          <ac:spMkLst>
            <pc:docMk/>
            <pc:sldMk cId="280288808" sldId="272"/>
            <ac:spMk id="13" creationId="{B76E24C1-2968-40DC-A36E-F6B85F0F0752}"/>
          </ac:spMkLst>
        </pc:spChg>
        <pc:picChg chg="add mod">
          <ac:chgData name="Johnson, Lori (ASD-N)" userId="59266275-756a-46e4-b3d8-5b7a7837e036" providerId="ADAL" clId="{A8304C41-F6A2-4EB9-A685-9C8A9B56FC8A}" dt="2020-04-20T00:46:05.354" v="2424" actId="26606"/>
          <ac:picMkLst>
            <pc:docMk/>
            <pc:sldMk cId="280288808" sldId="272"/>
            <ac:picMk id="4" creationId="{48F5042B-836F-4A03-8756-A0537BFCD259}"/>
          </ac:picMkLst>
        </pc:picChg>
      </pc:sldChg>
      <pc:sldChg chg="addSp delSp modSp add mod setBg">
        <pc:chgData name="Johnson, Lori (ASD-N)" userId="59266275-756a-46e4-b3d8-5b7a7837e036" providerId="ADAL" clId="{A8304C41-F6A2-4EB9-A685-9C8A9B56FC8A}" dt="2020-04-20T00:46:49.763" v="2427" actId="26606"/>
        <pc:sldMkLst>
          <pc:docMk/>
          <pc:sldMk cId="2097354592" sldId="273"/>
        </pc:sldMkLst>
        <pc:spChg chg="del">
          <ac:chgData name="Johnson, Lori (ASD-N)" userId="59266275-756a-46e4-b3d8-5b7a7837e036" providerId="ADAL" clId="{A8304C41-F6A2-4EB9-A685-9C8A9B56FC8A}" dt="2020-04-20T00:46:49.763" v="2427" actId="26606"/>
          <ac:spMkLst>
            <pc:docMk/>
            <pc:sldMk cId="2097354592" sldId="273"/>
            <ac:spMk id="2" creationId="{7AF1EE88-55BF-4F43-8013-FD643FF1C6C7}"/>
          </ac:spMkLst>
        </pc:spChg>
        <pc:spChg chg="del">
          <ac:chgData name="Johnson, Lori (ASD-N)" userId="59266275-756a-46e4-b3d8-5b7a7837e036" providerId="ADAL" clId="{A8304C41-F6A2-4EB9-A685-9C8A9B56FC8A}" dt="2020-04-20T00:46:49.763" v="2427" actId="26606"/>
          <ac:spMkLst>
            <pc:docMk/>
            <pc:sldMk cId="2097354592" sldId="273"/>
            <ac:spMk id="3" creationId="{D25A3960-CA52-4010-A118-DE32CDBDA06A}"/>
          </ac:spMkLst>
        </pc:spChg>
        <pc:spChg chg="add">
          <ac:chgData name="Johnson, Lori (ASD-N)" userId="59266275-756a-46e4-b3d8-5b7a7837e036" providerId="ADAL" clId="{A8304C41-F6A2-4EB9-A685-9C8A9B56FC8A}" dt="2020-04-20T00:46:49.763" v="2427" actId="26606"/>
          <ac:spMkLst>
            <pc:docMk/>
            <pc:sldMk cId="2097354592" sldId="273"/>
            <ac:spMk id="9" creationId="{A8E9C91B-7EAD-4562-AB0E-DFB9663AECE3}"/>
          </ac:spMkLst>
        </pc:spChg>
        <pc:spChg chg="add">
          <ac:chgData name="Johnson, Lori (ASD-N)" userId="59266275-756a-46e4-b3d8-5b7a7837e036" providerId="ADAL" clId="{A8304C41-F6A2-4EB9-A685-9C8A9B56FC8A}" dt="2020-04-20T00:46:49.763" v="2427" actId="26606"/>
          <ac:spMkLst>
            <pc:docMk/>
            <pc:sldMk cId="2097354592" sldId="273"/>
            <ac:spMk id="11" creationId="{652BD35A-BC99-4831-A358-06E2CEB96697}"/>
          </ac:spMkLst>
        </pc:spChg>
        <pc:spChg chg="add">
          <ac:chgData name="Johnson, Lori (ASD-N)" userId="59266275-756a-46e4-b3d8-5b7a7837e036" providerId="ADAL" clId="{A8304C41-F6A2-4EB9-A685-9C8A9B56FC8A}" dt="2020-04-20T00:46:49.763" v="2427" actId="26606"/>
          <ac:spMkLst>
            <pc:docMk/>
            <pc:sldMk cId="2097354592" sldId="273"/>
            <ac:spMk id="13" creationId="{B76E24C1-2968-40DC-A36E-F6B85F0F0752}"/>
          </ac:spMkLst>
        </pc:spChg>
        <pc:picChg chg="add mod">
          <ac:chgData name="Johnson, Lori (ASD-N)" userId="59266275-756a-46e4-b3d8-5b7a7837e036" providerId="ADAL" clId="{A8304C41-F6A2-4EB9-A685-9C8A9B56FC8A}" dt="2020-04-20T00:46:49.763" v="2427" actId="26606"/>
          <ac:picMkLst>
            <pc:docMk/>
            <pc:sldMk cId="2097354592" sldId="273"/>
            <ac:picMk id="4" creationId="{30FDA0E4-AA00-4E4A-A9F1-15B3EBCE831B}"/>
          </ac:picMkLst>
        </pc:picChg>
      </pc:sldChg>
      <pc:sldChg chg="addSp delSp modSp add mod setBg">
        <pc:chgData name="Johnson, Lori (ASD-N)" userId="59266275-756a-46e4-b3d8-5b7a7837e036" providerId="ADAL" clId="{A8304C41-F6A2-4EB9-A685-9C8A9B56FC8A}" dt="2020-04-20T00:50:38.266" v="2431" actId="26606"/>
        <pc:sldMkLst>
          <pc:docMk/>
          <pc:sldMk cId="1039897624" sldId="274"/>
        </pc:sldMkLst>
        <pc:spChg chg="del">
          <ac:chgData name="Johnson, Lori (ASD-N)" userId="59266275-756a-46e4-b3d8-5b7a7837e036" providerId="ADAL" clId="{A8304C41-F6A2-4EB9-A685-9C8A9B56FC8A}" dt="2020-04-20T00:50:38.266" v="2431" actId="26606"/>
          <ac:spMkLst>
            <pc:docMk/>
            <pc:sldMk cId="1039897624" sldId="274"/>
            <ac:spMk id="2" creationId="{C0EA3940-DFD6-4B59-A980-EEF59611B28A}"/>
          </ac:spMkLst>
        </pc:spChg>
        <pc:spChg chg="del">
          <ac:chgData name="Johnson, Lori (ASD-N)" userId="59266275-756a-46e4-b3d8-5b7a7837e036" providerId="ADAL" clId="{A8304C41-F6A2-4EB9-A685-9C8A9B56FC8A}" dt="2020-04-20T00:50:38.266" v="2431" actId="26606"/>
          <ac:spMkLst>
            <pc:docMk/>
            <pc:sldMk cId="1039897624" sldId="274"/>
            <ac:spMk id="3" creationId="{45FCCBB4-8829-4B33-B7ED-0728F4527D71}"/>
          </ac:spMkLst>
        </pc:spChg>
        <pc:spChg chg="add">
          <ac:chgData name="Johnson, Lori (ASD-N)" userId="59266275-756a-46e4-b3d8-5b7a7837e036" providerId="ADAL" clId="{A8304C41-F6A2-4EB9-A685-9C8A9B56FC8A}" dt="2020-04-20T00:50:38.266" v="2431" actId="26606"/>
          <ac:spMkLst>
            <pc:docMk/>
            <pc:sldMk cId="1039897624" sldId="274"/>
            <ac:spMk id="9" creationId="{A8E9C91B-7EAD-4562-AB0E-DFB9663AECE3}"/>
          </ac:spMkLst>
        </pc:spChg>
        <pc:spChg chg="add">
          <ac:chgData name="Johnson, Lori (ASD-N)" userId="59266275-756a-46e4-b3d8-5b7a7837e036" providerId="ADAL" clId="{A8304C41-F6A2-4EB9-A685-9C8A9B56FC8A}" dt="2020-04-20T00:50:38.266" v="2431" actId="26606"/>
          <ac:spMkLst>
            <pc:docMk/>
            <pc:sldMk cId="1039897624" sldId="274"/>
            <ac:spMk id="11" creationId="{652BD35A-BC99-4831-A358-06E2CEB96697}"/>
          </ac:spMkLst>
        </pc:spChg>
        <pc:spChg chg="add">
          <ac:chgData name="Johnson, Lori (ASD-N)" userId="59266275-756a-46e4-b3d8-5b7a7837e036" providerId="ADAL" clId="{A8304C41-F6A2-4EB9-A685-9C8A9B56FC8A}" dt="2020-04-20T00:50:38.266" v="2431" actId="26606"/>
          <ac:spMkLst>
            <pc:docMk/>
            <pc:sldMk cId="1039897624" sldId="274"/>
            <ac:spMk id="13" creationId="{B76E24C1-2968-40DC-A36E-F6B85F0F0752}"/>
          </ac:spMkLst>
        </pc:spChg>
        <pc:picChg chg="add mod">
          <ac:chgData name="Johnson, Lori (ASD-N)" userId="59266275-756a-46e4-b3d8-5b7a7837e036" providerId="ADAL" clId="{A8304C41-F6A2-4EB9-A685-9C8A9B56FC8A}" dt="2020-04-20T00:50:38.266" v="2431" actId="26606"/>
          <ac:picMkLst>
            <pc:docMk/>
            <pc:sldMk cId="1039897624" sldId="274"/>
            <ac:picMk id="4" creationId="{66167709-6ED3-4999-83D2-F3D3570ECAD0}"/>
          </ac:picMkLst>
        </pc:picChg>
      </pc:sldChg>
      <pc:sldChg chg="addSp delSp modSp add mod setBg">
        <pc:chgData name="Johnson, Lori (ASD-N)" userId="59266275-756a-46e4-b3d8-5b7a7837e036" providerId="ADAL" clId="{A8304C41-F6A2-4EB9-A685-9C8A9B56FC8A}" dt="2020-04-20T00:56:09.110" v="2661" actId="26606"/>
        <pc:sldMkLst>
          <pc:docMk/>
          <pc:sldMk cId="2424746099" sldId="275"/>
        </pc:sldMkLst>
        <pc:spChg chg="del">
          <ac:chgData name="Johnson, Lori (ASD-N)" userId="59266275-756a-46e4-b3d8-5b7a7837e036" providerId="ADAL" clId="{A8304C41-F6A2-4EB9-A685-9C8A9B56FC8A}" dt="2020-04-20T00:56:09.110" v="2661" actId="26606"/>
          <ac:spMkLst>
            <pc:docMk/>
            <pc:sldMk cId="2424746099" sldId="275"/>
            <ac:spMk id="2" creationId="{92DB146C-10E3-45F3-A21C-0880DC61F65C}"/>
          </ac:spMkLst>
        </pc:spChg>
        <pc:spChg chg="del">
          <ac:chgData name="Johnson, Lori (ASD-N)" userId="59266275-756a-46e4-b3d8-5b7a7837e036" providerId="ADAL" clId="{A8304C41-F6A2-4EB9-A685-9C8A9B56FC8A}" dt="2020-04-20T00:56:09.110" v="2661" actId="26606"/>
          <ac:spMkLst>
            <pc:docMk/>
            <pc:sldMk cId="2424746099" sldId="275"/>
            <ac:spMk id="3" creationId="{878EC9C0-4BBD-40A1-9479-C9DA9B7067C3}"/>
          </ac:spMkLst>
        </pc:spChg>
        <pc:spChg chg="add">
          <ac:chgData name="Johnson, Lori (ASD-N)" userId="59266275-756a-46e4-b3d8-5b7a7837e036" providerId="ADAL" clId="{A8304C41-F6A2-4EB9-A685-9C8A9B56FC8A}" dt="2020-04-20T00:56:09.110" v="2661" actId="26606"/>
          <ac:spMkLst>
            <pc:docMk/>
            <pc:sldMk cId="2424746099" sldId="275"/>
            <ac:spMk id="9" creationId="{A8E9C91B-7EAD-4562-AB0E-DFB9663AECE3}"/>
          </ac:spMkLst>
        </pc:spChg>
        <pc:spChg chg="add">
          <ac:chgData name="Johnson, Lori (ASD-N)" userId="59266275-756a-46e4-b3d8-5b7a7837e036" providerId="ADAL" clId="{A8304C41-F6A2-4EB9-A685-9C8A9B56FC8A}" dt="2020-04-20T00:56:09.110" v="2661" actId="26606"/>
          <ac:spMkLst>
            <pc:docMk/>
            <pc:sldMk cId="2424746099" sldId="275"/>
            <ac:spMk id="11" creationId="{652BD35A-BC99-4831-A358-06E2CEB96697}"/>
          </ac:spMkLst>
        </pc:spChg>
        <pc:spChg chg="add">
          <ac:chgData name="Johnson, Lori (ASD-N)" userId="59266275-756a-46e4-b3d8-5b7a7837e036" providerId="ADAL" clId="{A8304C41-F6A2-4EB9-A685-9C8A9B56FC8A}" dt="2020-04-20T00:56:09.110" v="2661" actId="26606"/>
          <ac:spMkLst>
            <pc:docMk/>
            <pc:sldMk cId="2424746099" sldId="275"/>
            <ac:spMk id="13" creationId="{B76E24C1-2968-40DC-A36E-F6B85F0F0752}"/>
          </ac:spMkLst>
        </pc:spChg>
        <pc:picChg chg="add mod">
          <ac:chgData name="Johnson, Lori (ASD-N)" userId="59266275-756a-46e4-b3d8-5b7a7837e036" providerId="ADAL" clId="{A8304C41-F6A2-4EB9-A685-9C8A9B56FC8A}" dt="2020-04-20T00:56:09.110" v="2661" actId="26606"/>
          <ac:picMkLst>
            <pc:docMk/>
            <pc:sldMk cId="2424746099" sldId="275"/>
            <ac:picMk id="4" creationId="{C303816C-AC59-4C78-A9A6-6C23DF0CB19B}"/>
          </ac:picMkLst>
        </pc:picChg>
      </pc:sldChg>
      <pc:sldChg chg="modSp add">
        <pc:chgData name="Johnson, Lori (ASD-N)" userId="59266275-756a-46e4-b3d8-5b7a7837e036" providerId="ADAL" clId="{A8304C41-F6A2-4EB9-A685-9C8A9B56FC8A}" dt="2020-04-20T01:50:05.288" v="3004" actId="20577"/>
        <pc:sldMkLst>
          <pc:docMk/>
          <pc:sldMk cId="2116978002" sldId="276"/>
        </pc:sldMkLst>
        <pc:spChg chg="mod">
          <ac:chgData name="Johnson, Lori (ASD-N)" userId="59266275-756a-46e4-b3d8-5b7a7837e036" providerId="ADAL" clId="{A8304C41-F6A2-4EB9-A685-9C8A9B56FC8A}" dt="2020-04-20T00:57:05.606" v="2702" actId="20577"/>
          <ac:spMkLst>
            <pc:docMk/>
            <pc:sldMk cId="2116978002" sldId="276"/>
            <ac:spMk id="2" creationId="{56A95F43-F26F-4BE6-87D4-408FE62EB856}"/>
          </ac:spMkLst>
        </pc:spChg>
        <pc:spChg chg="mod">
          <ac:chgData name="Johnson, Lori (ASD-N)" userId="59266275-756a-46e4-b3d8-5b7a7837e036" providerId="ADAL" clId="{A8304C41-F6A2-4EB9-A685-9C8A9B56FC8A}" dt="2020-04-20T00:57:09.345" v="2709" actId="20577"/>
          <ac:spMkLst>
            <pc:docMk/>
            <pc:sldMk cId="2116978002" sldId="276"/>
            <ac:spMk id="3" creationId="{1310DA67-2ED0-4ACB-96E2-5807C0CAE87F}"/>
          </ac:spMkLst>
        </pc:spChg>
        <pc:spChg chg="mod">
          <ac:chgData name="Johnson, Lori (ASD-N)" userId="59266275-756a-46e4-b3d8-5b7a7837e036" providerId="ADAL" clId="{A8304C41-F6A2-4EB9-A685-9C8A9B56FC8A}" dt="2020-04-20T01:50:00.271" v="2979" actId="27636"/>
          <ac:spMkLst>
            <pc:docMk/>
            <pc:sldMk cId="2116978002" sldId="276"/>
            <ac:spMk id="4" creationId="{EF866502-8B57-465F-8D45-E0DAF21AD21F}"/>
          </ac:spMkLst>
        </pc:spChg>
        <pc:spChg chg="mod">
          <ac:chgData name="Johnson, Lori (ASD-N)" userId="59266275-756a-46e4-b3d8-5b7a7837e036" providerId="ADAL" clId="{A8304C41-F6A2-4EB9-A685-9C8A9B56FC8A}" dt="2020-04-20T00:57:12.273" v="2717" actId="20577"/>
          <ac:spMkLst>
            <pc:docMk/>
            <pc:sldMk cId="2116978002" sldId="276"/>
            <ac:spMk id="5" creationId="{98B62751-0724-4E5C-9958-B61516920F78}"/>
          </ac:spMkLst>
        </pc:spChg>
        <pc:spChg chg="mod">
          <ac:chgData name="Johnson, Lori (ASD-N)" userId="59266275-756a-46e4-b3d8-5b7a7837e036" providerId="ADAL" clId="{A8304C41-F6A2-4EB9-A685-9C8A9B56FC8A}" dt="2020-04-20T01:50:05.288" v="3004" actId="20577"/>
          <ac:spMkLst>
            <pc:docMk/>
            <pc:sldMk cId="2116978002" sldId="276"/>
            <ac:spMk id="6" creationId="{2AE761C5-F2EC-4434-8CB7-CE8607E435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1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3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68E6E-20CC-4F9F-A3B6-85CF58192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60" b="136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061A5-3947-40A6-8FED-8FD164145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Habitants et Immigration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D4C6B-44CF-43D7-BE91-C316DF40B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852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18CB-CB21-41D3-A673-32144758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6 groupes originaux de Premières Nations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AA51-D323-48A5-B5B4-813D299D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1-Premières Nations des régions boisées</a:t>
            </a:r>
            <a:r>
              <a:rPr lang="fr-FR" dirty="0"/>
              <a:t>, qui occupaient la dense forêt boréale de l'est du pays. 2-</a:t>
            </a:r>
            <a:r>
              <a:rPr lang="fr-FR" b="1" dirty="0"/>
              <a:t>Premières Nations iroquoises</a:t>
            </a:r>
            <a:r>
              <a:rPr lang="fr-FR" dirty="0"/>
              <a:t>, habitant à l'extrême sud, sur des terres fertiles propices à la culture du maïs, des haricots et des courges.                                                                                       3-</a:t>
            </a:r>
            <a:r>
              <a:rPr lang="fr-FR" b="1" dirty="0"/>
              <a:t>Premières Nations des Plaines</a:t>
            </a:r>
            <a:r>
              <a:rPr lang="fr-FR" dirty="0"/>
              <a:t>, situées dans les Prairies.                                                               4-</a:t>
            </a:r>
            <a:r>
              <a:rPr lang="fr-FR" b="1" dirty="0"/>
              <a:t>Premières Nations du Plateau</a:t>
            </a:r>
            <a:r>
              <a:rPr lang="fr-FR" dirty="0"/>
              <a:t>, dont le territoire allait des espaces semi-désertiques au sud jusqu'aux hautes montagnes et aux denses forêts au nord.                                                                5- </a:t>
            </a:r>
            <a:r>
              <a:rPr lang="fr-FR" b="1" dirty="0"/>
              <a:t>Premières Nations de la côte du Pacifique</a:t>
            </a:r>
            <a:r>
              <a:rPr lang="fr-FR" dirty="0"/>
              <a:t>, qui avaient accès aux abondantes ressources en saumon et en fruits de mer pour se nourrir et aux gigantesques cèdres rouges pour construire leurs habitations.                                                                                                                                     6-</a:t>
            </a:r>
            <a:r>
              <a:rPr lang="fr-FR" b="1" dirty="0"/>
              <a:t>Premières Nations des bassins des fleuves Mackenzie et Yukon</a:t>
            </a:r>
            <a:r>
              <a:rPr lang="fr-FR" dirty="0"/>
              <a:t>, dont l'environnement hostile était composé de forêts sombres, de terres arides et d'une formation marécageuse appelée « </a:t>
            </a:r>
            <a:r>
              <a:rPr lang="fr-FR" dirty="0" err="1"/>
              <a:t>muskeg</a:t>
            </a:r>
            <a:r>
              <a:rPr lang="fr-FR" dirty="0"/>
              <a:t> 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1BA08F-397D-448E-AD80-92DB23B0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100"/>
              <a:t>Autochtones avant l</a:t>
            </a:r>
            <a:r>
              <a:rPr lang="fr-CA" sz="3100"/>
              <a:t>’arrivée des Européens</a:t>
            </a:r>
            <a:endParaRPr lang="en-US" sz="310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6A707E8-1ED6-4E83-BA4A-F9315706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 fontScale="92500"/>
          </a:bodyPr>
          <a:lstStyle/>
          <a:p>
            <a:r>
              <a:rPr lang="fr-CA" dirty="0"/>
              <a:t>Comme que vous pouvez constater en regardant la carte ci-jointe, les Autochtones étaient répandus autour du Canada.  Ils étaient des peuples qui subsistaient en utilisant les ressources naturelles: Eaux, plaines, forêts, terres fertiles, poissons, fourrures d’animaux.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152AD-0F3A-4C84-8A32-B392909D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" r="2" b="2"/>
          <a:stretch/>
        </p:blipFill>
        <p:spPr>
          <a:xfrm>
            <a:off x="4702552" y="643466"/>
            <a:ext cx="6794350" cy="522562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16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780E3-C9AD-4180-A033-F6605717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fr-CA" sz="2200"/>
              <a:t>Après l’arrivée des Européens la vie des Autochtones changent…</a:t>
            </a: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E9814-0495-49A6-B7E1-324C06744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864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CE3F-4ED5-4ABD-8785-9FE7A60E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r>
              <a:rPr lang="fr-CA" dirty="0"/>
              <a:t>En regardant la carte, réfléchissez…</a:t>
            </a:r>
          </a:p>
          <a:p>
            <a:r>
              <a:rPr lang="fr-CA" dirty="0"/>
              <a:t>Dites comment la vie des Autochtones aurait-elle changé. (5 réponses)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76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4B0F-6380-495F-BBEB-EEB8EF22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Réserves du NB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16E3-5505-422D-B2C3-52F621A7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4B9BE-93C0-48DF-8CCE-13F2238D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6831"/>
            <a:ext cx="5236918" cy="3932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398C9-CEB3-49F9-BE98-FBAE41E1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30" y="1936831"/>
            <a:ext cx="4972936" cy="40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F034-29FE-4A13-AB16-674ECAC3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Européens et le Canada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EC17F-596B-43F7-A207-E3F1EE79E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Britanniques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C5158-3429-4EA3-A411-A4B71F6BC5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Voulaient cultiver les terres en Ontario et le prairies.</a:t>
            </a:r>
          </a:p>
          <a:p>
            <a:r>
              <a:rPr lang="en-US" dirty="0" err="1"/>
              <a:t>Pêcher</a:t>
            </a:r>
            <a:r>
              <a:rPr lang="en-US" dirty="0"/>
              <a:t> et </a:t>
            </a:r>
            <a:r>
              <a:rPr lang="en-US" dirty="0" err="1"/>
              <a:t>bûcher</a:t>
            </a:r>
            <a:r>
              <a:rPr lang="en-US" dirty="0"/>
              <a:t> le </a:t>
            </a:r>
            <a:r>
              <a:rPr lang="en-US" dirty="0" err="1"/>
              <a:t>bois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E6817-D183-4EF7-A002-9D4685D05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err="1">
                <a:solidFill>
                  <a:srgbClr val="C00000"/>
                </a:solidFill>
              </a:rPr>
              <a:t>Francais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CE2ED-C54E-47EE-9B79-75ABD14F00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Demeuraient prêt des cours d’eau.</a:t>
            </a:r>
          </a:p>
          <a:p>
            <a:r>
              <a:rPr lang="fr-CA" dirty="0"/>
              <a:t>Région du Québec pour les fourrures de castor</a:t>
            </a:r>
          </a:p>
          <a:p>
            <a:r>
              <a:rPr lang="fr-CA" dirty="0"/>
              <a:t>Région Atlantique la pêche</a:t>
            </a:r>
          </a:p>
          <a:p>
            <a:r>
              <a:rPr lang="fr-CA" dirty="0"/>
              <a:t>Afin de trouver une meilleure vie</a:t>
            </a:r>
          </a:p>
          <a:p>
            <a:r>
              <a:rPr lang="fr-CA" dirty="0"/>
              <a:t>Cultiver les terres fertiles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9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C2DD7-231F-4A7F-8743-B208F008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fr-CA" sz="2900"/>
              <a:t>ÉTABLISSEMENT DES RÉGIONS CANADIENNES</a:t>
            </a:r>
            <a:endParaRPr lang="en-US" sz="29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2E78-86D6-42B1-9432-5800CE8D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r>
              <a:rPr lang="fr-CA" dirty="0"/>
              <a:t>Après la Confédération, le Canada attire les Européens aux régions </a:t>
            </a:r>
            <a:r>
              <a:rPr lang="en-US" dirty="0" err="1"/>
              <a:t>canadiennes</a:t>
            </a:r>
            <a:r>
              <a:rPr lang="en-US" dirty="0"/>
              <a:t>.  </a:t>
            </a:r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quelsques</a:t>
            </a:r>
            <a:r>
              <a:rPr lang="en-US" dirty="0"/>
              <a:t> raisons pour </a:t>
            </a:r>
            <a:r>
              <a:rPr lang="en-US" dirty="0" err="1"/>
              <a:t>lesquelles</a:t>
            </a:r>
            <a:r>
              <a:rPr lang="en-US" dirty="0"/>
              <a:t> les </a:t>
            </a:r>
            <a:r>
              <a:rPr lang="en-US" dirty="0" err="1"/>
              <a:t>Européens</a:t>
            </a:r>
            <a:r>
              <a:rPr lang="en-US" dirty="0"/>
              <a:t> </a:t>
            </a:r>
            <a:r>
              <a:rPr lang="en-US" dirty="0" err="1"/>
              <a:t>s’installent</a:t>
            </a:r>
            <a:r>
              <a:rPr lang="en-US" dirty="0"/>
              <a:t> au Canada.</a:t>
            </a:r>
          </a:p>
          <a:p>
            <a:endParaRPr lang="fr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D1EB-5A10-49F1-BE6B-D7F61432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30" y="419947"/>
            <a:ext cx="3724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9053DB-8668-462C-BCFC-38EC73FB5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F5042B-836F-4A03-8756-A0537BFCD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FDA0E4-AA00-4E4A-A9F1-15B3EBCE8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167709-6ED3-4999-83D2-F3D3570EC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090B6-71E1-4850-9A30-A377EF76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dirty="0" err="1"/>
              <a:t>Cette</a:t>
            </a:r>
            <a:r>
              <a:rPr lang="en-US" sz="2700" dirty="0"/>
              <a:t> carte </a:t>
            </a:r>
            <a:r>
              <a:rPr lang="en-US" sz="2700" dirty="0" err="1"/>
              <a:t>repr</a:t>
            </a:r>
            <a:r>
              <a:rPr lang="fr-CA" sz="2700" dirty="0" err="1"/>
              <a:t>ésente</a:t>
            </a:r>
            <a:r>
              <a:rPr lang="fr-CA" sz="2700" dirty="0"/>
              <a:t> la concentration de </a:t>
            </a:r>
            <a:r>
              <a:rPr lang="fr-CA" sz="2400" dirty="0"/>
              <a:t>population à certains endroits du monde.  Regardez la légende afin de répondre les questions 1 &amp; 2 sur a page de travail A.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95A05-7FE4-43A3-A3DF-8C4617EAE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CA" dirty="0">
                <a:solidFill>
                  <a:srgbClr val="FF0000"/>
                </a:solidFill>
              </a:rPr>
              <a:t>Effet d’archipel- signifie les pochettes de population.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5" descr="4_m_Globalpopdens_md">
            <a:extLst>
              <a:ext uri="{FF2B5EF4-FFF2-40B4-BE49-F238E27FC236}">
                <a16:creationId xmlns:a16="http://schemas.microsoft.com/office/drawing/2014/main" id="{1189E1F1-85AB-47F6-BAEA-F2020169E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4480"/>
            <a:ext cx="5596468" cy="27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4_m_Globalpopdens_key">
            <a:extLst>
              <a:ext uri="{FF2B5EF4-FFF2-40B4-BE49-F238E27FC236}">
                <a16:creationId xmlns:a16="http://schemas.microsoft.com/office/drawing/2014/main" id="{A1C34166-BBE1-424D-A84A-C218A91E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4273095"/>
            <a:ext cx="5452534" cy="11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1672A3B1-8EDA-4659-B988-1CE1EBCB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54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03816C-AC59-4C78-A9A6-6C23DF0C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5F43-F26F-4BE6-87D4-408FE62E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Villes vs Villages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0DA67-2ED0-4ACB-96E2-5807C0CA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Villes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6502-8B57-465F-8D45-E0DAF21AD2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Compte au moins 2000 habitants</a:t>
            </a:r>
          </a:p>
          <a:p>
            <a:r>
              <a:rPr lang="fr-CA" dirty="0"/>
              <a:t>Université</a:t>
            </a:r>
          </a:p>
          <a:p>
            <a:r>
              <a:rPr lang="fr-CA" dirty="0"/>
              <a:t>Hôpitaux</a:t>
            </a:r>
          </a:p>
          <a:p>
            <a:r>
              <a:rPr lang="fr-CA" dirty="0"/>
              <a:t>Bureaux du gouvernement </a:t>
            </a:r>
          </a:p>
          <a:p>
            <a:r>
              <a:rPr lang="fr-CA" dirty="0"/>
              <a:t>Magasins </a:t>
            </a:r>
            <a:r>
              <a:rPr lang="fr-CA" dirty="0" err="1"/>
              <a:t>spécializés</a:t>
            </a:r>
            <a:r>
              <a:rPr lang="fr-CA" dirty="0"/>
              <a:t>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62751-0724-4E5C-9958-B61516920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Villages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761C5-F2EC-4434-8CB7-CE8607E435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Moins que 2000 habitants</a:t>
            </a:r>
          </a:p>
          <a:p>
            <a:r>
              <a:rPr lang="fr-CA" dirty="0"/>
              <a:t>Services limitées</a:t>
            </a:r>
          </a:p>
          <a:p>
            <a:r>
              <a:rPr lang="fr-CA" dirty="0"/>
              <a:t>Écoles primaires</a:t>
            </a:r>
          </a:p>
          <a:p>
            <a:r>
              <a:rPr lang="en-US" dirty="0" err="1"/>
              <a:t>Dépanneurs</a:t>
            </a:r>
            <a:endParaRPr lang="en-US" dirty="0"/>
          </a:p>
          <a:p>
            <a:r>
              <a:rPr lang="en-US" dirty="0"/>
              <a:t>Station-service</a:t>
            </a:r>
          </a:p>
          <a:p>
            <a:r>
              <a:rPr lang="en-US" dirty="0" err="1"/>
              <a:t>Comptoir</a:t>
            </a:r>
            <a:r>
              <a:rPr lang="en-US"/>
              <a:t> postal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7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712BA-68E4-4ADA-87AE-446232557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fr-CA" sz="3200" dirty="0"/>
              <a:t>En vous servant la carte de la distribution de la population canadienne sur cette diapositive, répondez les questions 4,5 sur la page de travail A.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C9B94-4E69-47B9-ADA2-D4851781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532015"/>
            <a:ext cx="4829101" cy="1162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000" dirty="0">
                <a:solidFill>
                  <a:srgbClr val="FF0000"/>
                </a:solidFill>
              </a:rPr>
              <a:t>Densité de la population signifie La moyenne du nombre personnes qui vivent par km2.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8A70364-ABC7-4E17-B056-C6BE0370B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5" b="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1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097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E4AD-4912-468D-B8C2-51BE810D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/>
              <a:t>DENSITÉ DE LA POPULATION</a:t>
            </a:r>
            <a:r>
              <a:rPr lang="fr-CA" sz="3100" dirty="0"/>
              <a:t>-</a:t>
            </a:r>
            <a:br>
              <a:rPr lang="fr-CA" sz="3100" dirty="0"/>
            </a:br>
            <a:r>
              <a:rPr lang="fr-CA" sz="3100" dirty="0">
                <a:solidFill>
                  <a:srgbClr val="0070C0"/>
                </a:solidFill>
              </a:rPr>
              <a:t>La moyenne du nombre de personnes qui vivent par km2</a:t>
            </a:r>
            <a:r>
              <a:rPr lang="fr-CA" sz="3100" dirty="0"/>
              <a:t>.</a:t>
            </a:r>
            <a:endParaRPr lang="en-US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79DC7-B058-428E-9F13-EFD50739B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Comment calcule-t-on la densité de la population?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8A76C-D9B7-4967-800E-C72BA4C19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 calcul se fait de la façon suivante-</a:t>
            </a:r>
          </a:p>
          <a:p>
            <a:pPr lvl="1">
              <a:defRPr/>
            </a:pPr>
            <a:r>
              <a:rPr lang="fr-CA" sz="2000" u="sng" dirty="0">
                <a:solidFill>
                  <a:schemeClr val="tx1"/>
                </a:solidFill>
              </a:rPr>
              <a:t>Nombre d’habitants divisés</a:t>
            </a:r>
          </a:p>
          <a:p>
            <a:pPr lvl="2">
              <a:buNone/>
              <a:defRPr/>
            </a:pPr>
            <a:r>
              <a:rPr lang="fr-CA" sz="2000" dirty="0">
                <a:solidFill>
                  <a:schemeClr val="tx1"/>
                </a:solidFill>
              </a:rPr>
              <a:t>Superficie de la place</a:t>
            </a:r>
          </a:p>
          <a:p>
            <a:pPr lvl="2">
              <a:buNone/>
              <a:defRPr/>
            </a:pPr>
            <a:r>
              <a:rPr lang="fr-CA" sz="1800" dirty="0"/>
              <a:t>=</a:t>
            </a:r>
            <a:r>
              <a:rPr lang="fr-CA" sz="2000" dirty="0">
                <a:solidFill>
                  <a:srgbClr val="FF0000"/>
                </a:solidFill>
              </a:rPr>
              <a:t>le nombre moyen d’habitants par km2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8A1EC-6C5F-4C86-8385-0DCCFABB9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4909625"/>
            <a:ext cx="4639736" cy="121810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Répondez les questions 6 à 11 sur la page de travail A.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46587-48F4-477D-8E0E-51C9B9180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986" y="2199811"/>
            <a:ext cx="4639736" cy="2910821"/>
          </a:xfrm>
        </p:spPr>
        <p:txBody>
          <a:bodyPr/>
          <a:lstStyle/>
          <a:p>
            <a:r>
              <a:rPr lang="fr-CA" dirty="0"/>
              <a:t>Exemple:</a:t>
            </a:r>
            <a:endParaRPr lang="en-US" dirty="0"/>
          </a:p>
          <a:p>
            <a:r>
              <a:rPr lang="en-US" dirty="0"/>
              <a:t>Population du Canada= </a:t>
            </a:r>
            <a:r>
              <a:rPr lang="en-US" dirty="0">
                <a:solidFill>
                  <a:srgbClr val="FF0000"/>
                </a:solidFill>
              </a:rPr>
              <a:t>36 000 000</a:t>
            </a:r>
          </a:p>
          <a:p>
            <a:r>
              <a:rPr lang="en-US" dirty="0" err="1"/>
              <a:t>Superficie</a:t>
            </a:r>
            <a:r>
              <a:rPr lang="en-US" dirty="0"/>
              <a:t> du Canada=</a:t>
            </a:r>
            <a:r>
              <a:rPr lang="en-US" dirty="0">
                <a:solidFill>
                  <a:srgbClr val="FF0000"/>
                </a:solidFill>
              </a:rPr>
              <a:t>9 970 610 km2</a:t>
            </a:r>
          </a:p>
          <a:p>
            <a:r>
              <a:rPr lang="en-US" dirty="0"/>
              <a:t>36 000 000/</a:t>
            </a:r>
            <a:r>
              <a:rPr lang="fr-CA" dirty="0"/>
              <a:t>9 970 610 km2=</a:t>
            </a:r>
          </a:p>
          <a:p>
            <a:r>
              <a:rPr lang="fr-CA" dirty="0"/>
              <a:t>Total de </a:t>
            </a:r>
            <a:r>
              <a:rPr lang="fr-CA" dirty="0">
                <a:solidFill>
                  <a:srgbClr val="FF0000"/>
                </a:solidFill>
              </a:rPr>
              <a:t>3.6</a:t>
            </a:r>
            <a:r>
              <a:rPr lang="fr-CA" dirty="0"/>
              <a:t> personnes par km2</a:t>
            </a:r>
          </a:p>
        </p:txBody>
      </p:sp>
    </p:spTree>
    <p:extLst>
      <p:ext uri="{BB962C8B-B14F-4D97-AF65-F5344CB8AC3E}">
        <p14:creationId xmlns:p14="http://schemas.microsoft.com/office/powerpoint/2010/main" val="89455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9EC7-2677-45D8-AD40-3D214221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39" y="291338"/>
            <a:ext cx="10058400" cy="1450757"/>
          </a:xfrm>
        </p:spPr>
        <p:txBody>
          <a:bodyPr>
            <a:noAutofit/>
          </a:bodyPr>
          <a:lstStyle/>
          <a:p>
            <a:r>
              <a:rPr lang="fr-CA" sz="3600" dirty="0"/>
              <a:t>Facteurs qui affectent la densité de la population-Question 12 page de travail A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29836-E01B-493B-B15A-385198F12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Facteurs d’emplacement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02605-9221-4A57-8CAA-D64DB24AD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Facteurs du relief- </a:t>
            </a:r>
          </a:p>
          <a:p>
            <a:r>
              <a:rPr lang="fr-CA" dirty="0"/>
              <a:t>*	sol fertile</a:t>
            </a:r>
          </a:p>
          <a:p>
            <a:r>
              <a:rPr lang="fr-CA" dirty="0"/>
              <a:t>*	bois</a:t>
            </a:r>
          </a:p>
          <a:p>
            <a:r>
              <a:rPr lang="fr-CA" dirty="0"/>
              <a:t>*	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2638A-405D-419F-B983-2425C83EE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Facteurs de situation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CC2A0-D90B-48D3-B25B-957934AF0F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Facteurs qui affectent la vie des gens-</a:t>
            </a:r>
          </a:p>
          <a:p>
            <a:r>
              <a:rPr lang="fr-CA" dirty="0"/>
              <a:t>*	Économie</a:t>
            </a:r>
          </a:p>
          <a:p>
            <a:r>
              <a:rPr lang="fr-CA" dirty="0"/>
              <a:t>*	Échange</a:t>
            </a:r>
          </a:p>
          <a:p>
            <a:r>
              <a:rPr lang="fr-CA" dirty="0"/>
              <a:t>*	Marché</a:t>
            </a:r>
          </a:p>
          <a:p>
            <a:r>
              <a:rPr lang="fr-CA" dirty="0"/>
              <a:t>*	Moyen de transport</a:t>
            </a:r>
          </a:p>
          <a:p>
            <a:r>
              <a:rPr lang="fr-CA" dirty="0"/>
              <a:t>*	Gouvernement</a:t>
            </a:r>
            <a:endParaRPr lang="en-US" dirty="0"/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53E2C-1DF0-4CFF-8604-68737D77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90" y="3775282"/>
            <a:ext cx="3113503" cy="2264093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DD19364D-AA4E-427C-B546-8BCAFCD8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96" y="3759316"/>
            <a:ext cx="2492827" cy="1308734"/>
          </a:xfrm>
          <a:prstGeom prst="rect">
            <a:avLst/>
          </a:prstGeom>
        </p:spPr>
      </p:pic>
      <p:pic>
        <p:nvPicPr>
          <p:cNvPr id="1026" name="Picture 2" descr="Toronto and Vancouver named Canada's best cities for public ...">
            <a:extLst>
              <a:ext uri="{FF2B5EF4-FFF2-40B4-BE49-F238E27FC236}">
                <a16:creationId xmlns:a16="http://schemas.microsoft.com/office/drawing/2014/main" id="{EAE29908-35EB-4F3A-A60B-9D234DDF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734" y="4708705"/>
            <a:ext cx="177590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2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1F4A-C8EB-457F-9743-993F33C0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DÉFINITIONS IMPORTANTES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610B8-0268-4172-BC2A-D28AE94E8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Autochtones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317D-8906-4CDD-8052-F12C27FA5C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Terme utilisé pour décrire les 3 groupes suivants:</a:t>
            </a:r>
          </a:p>
          <a:p>
            <a:r>
              <a:rPr lang="fr-CA" dirty="0"/>
              <a:t>Premières Nations</a:t>
            </a:r>
          </a:p>
          <a:p>
            <a:r>
              <a:rPr lang="fr-CA" dirty="0"/>
              <a:t>Inuits</a:t>
            </a:r>
          </a:p>
          <a:p>
            <a:r>
              <a:rPr lang="fr-CA" dirty="0"/>
              <a:t>Métis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4FE9B-CAF2-41B0-8C58-76193A8AC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18C4E-3958-493E-9F93-EFAE8B6AE1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43706-93B2-4E9A-9818-1ED39898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057400"/>
            <a:ext cx="4762500" cy="41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1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C33C-C932-4BFC-A176-2EFA643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A03C0-9FA6-42AE-A6E4-E1607A083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Premières Nations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E705E-38A3-4156-9FC3-DBE9C8A54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Gens qui ne sont ni Métis ni Inuits.</a:t>
            </a:r>
          </a:p>
          <a:p>
            <a:r>
              <a:rPr lang="fr-CA" dirty="0"/>
              <a:t>64% de la population Autochtones au Canada est Premières Nations.</a:t>
            </a:r>
          </a:p>
          <a:p>
            <a:r>
              <a:rPr lang="en-US" dirty="0"/>
              <a:t>Au NB, nous </a:t>
            </a:r>
            <a:r>
              <a:rPr lang="en-US" dirty="0" err="1"/>
              <a:t>avons</a:t>
            </a:r>
            <a:r>
              <a:rPr lang="en-US" dirty="0"/>
              <a:t> les </a:t>
            </a:r>
            <a:r>
              <a:rPr lang="en-US" dirty="0" err="1"/>
              <a:t>groupes</a:t>
            </a:r>
            <a:r>
              <a:rPr lang="en-US" dirty="0"/>
              <a:t> Mi’kmaq et </a:t>
            </a:r>
            <a:r>
              <a:rPr lang="en-US" dirty="0" err="1"/>
              <a:t>Malécities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AEAA6-1916-4DF5-B3E0-944E9BCA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Inuits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54B29-0B79-4335-8DD5-5905105875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Les Inuits sont les habitants autochtones de l’Arctique nord-américain, </a:t>
            </a:r>
            <a:endParaRPr lang="en-US" dirty="0"/>
          </a:p>
        </p:txBody>
      </p:sp>
      <p:pic>
        <p:nvPicPr>
          <p:cNvPr id="1026" name="Picture 2" descr="Inuit - Wikipedia">
            <a:extLst>
              <a:ext uri="{FF2B5EF4-FFF2-40B4-BE49-F238E27FC236}">
                <a16:creationId xmlns:a16="http://schemas.microsoft.com/office/drawing/2014/main" id="{A5F9CBF6-A8FA-401B-9E57-AF985792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42" y="3856107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ss, outdoor, field, woman&#10;&#10;Description automatically generated">
            <a:extLst>
              <a:ext uri="{FF2B5EF4-FFF2-40B4-BE49-F238E27FC236}">
                <a16:creationId xmlns:a16="http://schemas.microsoft.com/office/drawing/2014/main" id="{1635A1AA-3417-42B2-8D79-92BAAD86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81" y="481336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896E-7E17-4344-8148-69AC752A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EE79-381D-45F0-9909-FE4B27CD1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Métis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FFF55-F587-4EC9-B801-AFC021EC7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Signifie mélangé.</a:t>
            </a:r>
          </a:p>
          <a:p>
            <a:r>
              <a:rPr lang="fr-CA" dirty="0"/>
              <a:t>Au Canada, les Métis se sont des groupes de Premières Nations mélangées avec des Européens.</a:t>
            </a:r>
          </a:p>
          <a:p>
            <a:r>
              <a:rPr lang="fr-CA" dirty="0"/>
              <a:t>Louis Riel est un des Métis le plus populaire au Canada.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4AD34-4D67-436B-B73F-56684D6C6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45661-FB90-42CB-B38A-79AAEE1C91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B1EBD-546D-4312-B06F-7BEEFDA7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21" y="235648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4C6E-BABF-4D46-A5AD-134B56EC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Autochtones avant et maintenant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0222D-AD16-4D94-9492-9823F21A2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Historique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7584D-E10B-467F-81A2-56E013E76D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Population 16</a:t>
            </a:r>
            <a:r>
              <a:rPr lang="fr-CA" baseline="30000" dirty="0"/>
              <a:t>e</a:t>
            </a:r>
            <a:r>
              <a:rPr lang="fr-CA" dirty="0"/>
              <a:t> siècle: </a:t>
            </a:r>
            <a:r>
              <a:rPr lang="fr-CA" sz="1600" dirty="0">
                <a:solidFill>
                  <a:srgbClr val="00B050"/>
                </a:solidFill>
              </a:rPr>
              <a:t>Estimer plus de 500 000</a:t>
            </a:r>
          </a:p>
          <a:p>
            <a:r>
              <a:rPr lang="fr-CA" sz="2000" dirty="0"/>
              <a:t>Population 1867 (Confédération): </a:t>
            </a:r>
            <a:r>
              <a:rPr lang="fr-CA" sz="1600" dirty="0">
                <a:solidFill>
                  <a:srgbClr val="00B050"/>
                </a:solidFill>
              </a:rPr>
              <a:t>Estimer 140 000</a:t>
            </a:r>
          </a:p>
          <a:p>
            <a:r>
              <a:rPr lang="fr-CA" sz="2000" dirty="0"/>
              <a:t>Pourquoi le déclin?</a:t>
            </a:r>
            <a:r>
              <a:rPr lang="fr-CA" sz="1600" dirty="0"/>
              <a:t> </a:t>
            </a:r>
            <a:r>
              <a:rPr lang="fr-FR" sz="1600" dirty="0">
                <a:solidFill>
                  <a:srgbClr val="00B050"/>
                </a:solidFill>
              </a:rPr>
              <a:t>Un déclin causé entre autres par la maladie, la famine et les guerres issues de la colonisation et des pratiques européennes.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47F78-6213-481E-9D19-C7E369018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Maintenant (Recensement 2011)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49BE-EEB5-4AF7-956B-6054E82B93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Population en 2011: </a:t>
            </a:r>
            <a:r>
              <a:rPr lang="fr-CA" dirty="0">
                <a:solidFill>
                  <a:srgbClr val="00B050"/>
                </a:solidFill>
              </a:rPr>
              <a:t>Environ 1.4 millions</a:t>
            </a:r>
          </a:p>
          <a:p>
            <a:r>
              <a:rPr lang="fr-CA" dirty="0"/>
              <a:t>Quel groupe domine la population Autochtones? </a:t>
            </a:r>
            <a:r>
              <a:rPr lang="fr-CA" dirty="0">
                <a:solidFill>
                  <a:srgbClr val="00B050"/>
                </a:solidFill>
              </a:rPr>
              <a:t>97% sont Premières Nations</a:t>
            </a:r>
          </a:p>
          <a:p>
            <a:r>
              <a:rPr lang="fr-CA" dirty="0">
                <a:solidFill>
                  <a:schemeClr val="tx1"/>
                </a:solidFill>
              </a:rPr>
              <a:t>Majorité de la population autochtones demeures </a:t>
            </a:r>
            <a:r>
              <a:rPr lang="fr-CA" dirty="0" err="1">
                <a:solidFill>
                  <a:schemeClr val="tx1"/>
                </a:solidFill>
              </a:rPr>
              <a:t>oû</a:t>
            </a:r>
            <a:r>
              <a:rPr lang="fr-CA" dirty="0">
                <a:solidFill>
                  <a:schemeClr val="tx1"/>
                </a:solidFill>
              </a:rPr>
              <a:t>? </a:t>
            </a:r>
            <a:r>
              <a:rPr lang="fr-CA" dirty="0">
                <a:solidFill>
                  <a:srgbClr val="00B050"/>
                </a:solidFill>
              </a:rPr>
              <a:t>60% de la population Autochtones demeurent au Colombie- Britannique.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475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_2SEEDS">
      <a:dk1>
        <a:srgbClr val="000000"/>
      </a:dk1>
      <a:lt1>
        <a:srgbClr val="FFFFFF"/>
      </a:lt1>
      <a:dk2>
        <a:srgbClr val="413624"/>
      </a:dk2>
      <a:lt2>
        <a:srgbClr val="E2E7E8"/>
      </a:lt2>
      <a:accent1>
        <a:srgbClr val="B14D3B"/>
      </a:accent1>
      <a:accent2>
        <a:srgbClr val="C34D6C"/>
      </a:accent2>
      <a:accent3>
        <a:srgbClr val="C3904D"/>
      </a:accent3>
      <a:accent4>
        <a:srgbClr val="4EB13B"/>
      </a:accent4>
      <a:accent5>
        <a:srgbClr val="49B965"/>
      </a:accent5>
      <a:accent6>
        <a:srgbClr val="3BB18A"/>
      </a:accent6>
      <a:hlink>
        <a:srgbClr val="519130"/>
      </a:hlink>
      <a:folHlink>
        <a:srgbClr val="82828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717987ee-c82c-4776-b480-5ff807c8c756" xsi:nil="true"/>
    <LMS_Mappings xmlns="717987ee-c82c-4776-b480-5ff807c8c756" xsi:nil="true"/>
    <Invited_Teachers xmlns="717987ee-c82c-4776-b480-5ff807c8c756" xsi:nil="true"/>
    <IsNotebookLocked xmlns="717987ee-c82c-4776-b480-5ff807c8c756" xsi:nil="true"/>
    <Templates xmlns="717987ee-c82c-4776-b480-5ff807c8c756" xsi:nil="true"/>
    <Self_Registration_Enabled xmlns="717987ee-c82c-4776-b480-5ff807c8c756" xsi:nil="true"/>
    <Teachers xmlns="717987ee-c82c-4776-b480-5ff807c8c756">
      <UserInfo>
        <DisplayName/>
        <AccountId xsi:nil="true"/>
        <AccountType/>
      </UserInfo>
    </Teachers>
    <Student_Groups xmlns="717987ee-c82c-4776-b480-5ff807c8c756">
      <UserInfo>
        <DisplayName/>
        <AccountId xsi:nil="true"/>
        <AccountType/>
      </UserInfo>
    </Student_Groups>
    <Has_Teacher_Only_SectionGroup xmlns="717987ee-c82c-4776-b480-5ff807c8c756" xsi:nil="true"/>
    <NotebookType xmlns="717987ee-c82c-4776-b480-5ff807c8c756" xsi:nil="true"/>
    <Students xmlns="717987ee-c82c-4776-b480-5ff807c8c756">
      <UserInfo>
        <DisplayName/>
        <AccountId xsi:nil="true"/>
        <AccountType/>
      </UserInfo>
    </Students>
    <Invited_Students xmlns="717987ee-c82c-4776-b480-5ff807c8c756" xsi:nil="true"/>
    <FolderType xmlns="717987ee-c82c-4776-b480-5ff807c8c756" xsi:nil="true"/>
    <CultureName xmlns="717987ee-c82c-4776-b480-5ff807c8c756" xsi:nil="true"/>
    <Owner xmlns="717987ee-c82c-4776-b480-5ff807c8c756">
      <UserInfo>
        <DisplayName/>
        <AccountId xsi:nil="true"/>
        <AccountType/>
      </UserInfo>
    </Owner>
    <TeamsChannelId xmlns="717987ee-c82c-4776-b480-5ff807c8c756" xsi:nil="true"/>
    <DefaultSectionNames xmlns="717987ee-c82c-4776-b480-5ff807c8c756" xsi:nil="true"/>
    <Is_Collaboration_Space_Locked xmlns="717987ee-c82c-4776-b480-5ff807c8c756" xsi:nil="true"/>
    <Math_Settings xmlns="717987ee-c82c-4776-b480-5ff807c8c756" xsi:nil="true"/>
    <Distribution_Groups xmlns="717987ee-c82c-4776-b480-5ff807c8c7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32" ma:contentTypeDescription="Create a new document." ma:contentTypeScope="" ma:versionID="d94153e010b0c4c938d65e90295f200f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7f635abb926c1bba53a9f8365357c2bc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464C24-4A2C-4622-AD15-9C2401930210}">
  <ds:schemaRefs>
    <ds:schemaRef ds:uri="http://schemas.microsoft.com/office/2006/metadata/properties"/>
    <ds:schemaRef ds:uri="http://schemas.microsoft.com/office/infopath/2007/PartnerControls"/>
    <ds:schemaRef ds:uri="717987ee-c82c-4776-b480-5ff807c8c756"/>
  </ds:schemaRefs>
</ds:datastoreItem>
</file>

<file path=customXml/itemProps2.xml><?xml version="1.0" encoding="utf-8"?>
<ds:datastoreItem xmlns:ds="http://schemas.openxmlformats.org/officeDocument/2006/customXml" ds:itemID="{C2CB8E6F-1746-43B0-BB22-43A40223A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A2AE6-8723-45D3-85EC-0AB7A98399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756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Bookman Old Style</vt:lpstr>
      <vt:lpstr>Calibri</vt:lpstr>
      <vt:lpstr>Franklin Gothic Book</vt:lpstr>
      <vt:lpstr>RetrospectVTI</vt:lpstr>
      <vt:lpstr>Habitants et Immigration</vt:lpstr>
      <vt:lpstr>Cette carte représente la concentration de population à certains endroits du monde.  Regardez la légende afin de répondre les questions 1 &amp; 2 sur a page de travail A.</vt:lpstr>
      <vt:lpstr>En vous servant la carte de la distribution de la population canadienne sur cette diapositive, répondez les questions 4,5 sur la page de travail A.</vt:lpstr>
      <vt:lpstr>DENSITÉ DE LA POPULATION- La moyenne du nombre de personnes qui vivent par km2.</vt:lpstr>
      <vt:lpstr>Facteurs qui affectent la densité de la population-Question 12 page de travail A</vt:lpstr>
      <vt:lpstr>DÉFINITIONS IMPORTANTES</vt:lpstr>
      <vt:lpstr>PowerPoint Presentation</vt:lpstr>
      <vt:lpstr>PowerPoint Presentation</vt:lpstr>
      <vt:lpstr>Autochtones avant et maintenant</vt:lpstr>
      <vt:lpstr>Les 6 groupes originaux de Premières Nations </vt:lpstr>
      <vt:lpstr>Autochtones avant l’arrivée des Européens</vt:lpstr>
      <vt:lpstr>Après l’arrivée des Européens la vie des Autochtones changent…</vt:lpstr>
      <vt:lpstr>Réserves du NB</vt:lpstr>
      <vt:lpstr>Les Européens et le Canada</vt:lpstr>
      <vt:lpstr>ÉTABLISSEMENT DES RÉGIONS CANADIENNES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Villes vs Villages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Habitants et Immigration</dc:title>
  <dc:creator>Johnson, Lori (ASD-N)</dc:creator>
  <cp:lastModifiedBy>Johnson, Lori (ASD-N)</cp:lastModifiedBy>
  <cp:revision>1</cp:revision>
  <dcterms:created xsi:type="dcterms:W3CDTF">2020-04-20T00:56:09Z</dcterms:created>
  <dcterms:modified xsi:type="dcterms:W3CDTF">2020-04-20T01:50:09Z</dcterms:modified>
</cp:coreProperties>
</file>